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6"/>
  </p:notesMasterIdLst>
  <p:handoutMasterIdLst>
    <p:handoutMasterId r:id="rId17"/>
  </p:handoutMasterIdLst>
  <p:sldIdLst>
    <p:sldId id="277" r:id="rId5"/>
    <p:sldId id="257" r:id="rId6"/>
    <p:sldId id="263" r:id="rId7"/>
    <p:sldId id="259" r:id="rId8"/>
    <p:sldId id="264" r:id="rId9"/>
    <p:sldId id="261" r:id="rId10"/>
    <p:sldId id="265" r:id="rId11"/>
    <p:sldId id="260" r:id="rId12"/>
    <p:sldId id="262" r:id="rId13"/>
    <p:sldId id="271" r:id="rId14"/>
    <p:sldId id="275"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5220" autoAdjust="0"/>
  </p:normalViewPr>
  <p:slideViewPr>
    <p:cSldViewPr snapToGrid="0">
      <p:cViewPr varScale="1">
        <p:scale>
          <a:sx n="99" d="100"/>
          <a:sy n="99" d="100"/>
        </p:scale>
        <p:origin x="942" y="78"/>
      </p:cViewPr>
      <p:guideLst/>
    </p:cSldViewPr>
  </p:slideViewPr>
  <p:outlineViewPr>
    <p:cViewPr>
      <p:scale>
        <a:sx n="33" d="100"/>
        <a:sy n="33" d="100"/>
      </p:scale>
      <p:origin x="0" y="-21869"/>
    </p:cViewPr>
  </p:outlineViewPr>
  <p:notesTextViewPr>
    <p:cViewPr>
      <p:scale>
        <a:sx n="1" d="1"/>
        <a:sy n="1" d="1"/>
      </p:scale>
      <p:origin x="0" y="0"/>
    </p:cViewPr>
  </p:notesTextViewPr>
  <p:sorterViewPr>
    <p:cViewPr>
      <p:scale>
        <a:sx n="60" d="100"/>
        <a:sy n="60" d="100"/>
      </p:scale>
      <p:origin x="0" y="0"/>
    </p:cViewPr>
  </p:sorterViewPr>
  <p:notesViewPr>
    <p:cSldViewPr snapToGrid="0">
      <p:cViewPr varScale="1">
        <p:scale>
          <a:sx n="62" d="100"/>
          <a:sy n="62" d="100"/>
        </p:scale>
        <p:origin x="2179" y="7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AA3114B-0CDD-4419-A4DE-E0C29A2AE1A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1FC25048-78D1-4821-8E2B-7A77CCA12F8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6252186-C111-43A8-A0F7-F77FFDE4DF82}" type="datetimeFigureOut">
              <a:rPr lang="en-US" smtClean="0"/>
              <a:t>3/13/2023</a:t>
            </a:fld>
            <a:endParaRPr lang="en-US" dirty="0"/>
          </a:p>
        </p:txBody>
      </p:sp>
      <p:sp>
        <p:nvSpPr>
          <p:cNvPr id="4" name="Footer Placeholder 3">
            <a:extLst>
              <a:ext uri="{FF2B5EF4-FFF2-40B4-BE49-F238E27FC236}">
                <a16:creationId xmlns:a16="http://schemas.microsoft.com/office/drawing/2014/main" id="{01924695-047D-4CC8-8801-1AA37457E73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F0F00293-63F6-438D-A9A8-024975FD55F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D56CFAD-C154-4C9C-AD01-665A5055065E}" type="slidenum">
              <a:rPr lang="en-US" smtClean="0"/>
              <a:t>‹#›</a:t>
            </a:fld>
            <a:endParaRPr lang="en-US" dirty="0"/>
          </a:p>
        </p:txBody>
      </p:sp>
    </p:spTree>
    <p:extLst>
      <p:ext uri="{BB962C8B-B14F-4D97-AF65-F5344CB8AC3E}">
        <p14:creationId xmlns:p14="http://schemas.microsoft.com/office/powerpoint/2010/main" val="39978791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2BBB5B-F3DE-41D7-B279-483D20E8E363}" type="datetimeFigureOut">
              <a:rPr lang="en-US" smtClean="0"/>
              <a:t>3/13/2023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B62BC0-7DC4-4569-951D-2BB9475345C6}" type="slidenum">
              <a:rPr lang="en-US" smtClean="0"/>
              <a:t>‹#›</a:t>
            </a:fld>
            <a:endParaRPr lang="en-US" dirty="0"/>
          </a:p>
        </p:txBody>
      </p:sp>
    </p:spTree>
    <p:extLst>
      <p:ext uri="{BB962C8B-B14F-4D97-AF65-F5344CB8AC3E}">
        <p14:creationId xmlns:p14="http://schemas.microsoft.com/office/powerpoint/2010/main" val="33446415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CA325D4D-835D-41B6-9B16-A090AA088329}"/>
              </a:ext>
            </a:extLst>
          </p:cNvPr>
          <p:cNvSpPr>
            <a:spLocks noGrp="1"/>
          </p:cNvSpPr>
          <p:nvPr>
            <p:ph type="pic" sz="quarter" idx="10" hasCustomPrompt="1"/>
          </p:nvPr>
        </p:nvSpPr>
        <p:spPr>
          <a:xfrm>
            <a:off x="0" y="0"/>
            <a:ext cx="12192000" cy="6858000"/>
          </a:xfrm>
          <a:prstGeom prst="rect">
            <a:avLst/>
          </a:prstGeom>
        </p:spPr>
        <p:txBody>
          <a:bodyPr/>
          <a:lstStyle>
            <a:lvl1pPr marL="0" indent="0" algn="ctr">
              <a:buNone/>
              <a:defRPr/>
            </a:lvl1pPr>
          </a:lstStyle>
          <a:p>
            <a:r>
              <a:rPr lang="en-US" dirty="0"/>
              <a:t>Click to add photo</a:t>
            </a:r>
          </a:p>
        </p:txBody>
      </p:sp>
      <p:sp>
        <p:nvSpPr>
          <p:cNvPr id="3" name="Title 2">
            <a:extLst>
              <a:ext uri="{FF2B5EF4-FFF2-40B4-BE49-F238E27FC236}">
                <a16:creationId xmlns:a16="http://schemas.microsoft.com/office/drawing/2014/main" id="{D1D87D16-A856-42F4-9D8C-A0C1D482E52D}"/>
              </a:ext>
            </a:extLst>
          </p:cNvPr>
          <p:cNvSpPr>
            <a:spLocks noGrp="1"/>
          </p:cNvSpPr>
          <p:nvPr>
            <p:ph type="title" hasCustomPrompt="1"/>
          </p:nvPr>
        </p:nvSpPr>
        <p:spPr>
          <a:xfrm>
            <a:off x="0" y="2442052"/>
            <a:ext cx="12192000" cy="1425257"/>
          </a:xfrm>
          <a:prstGeom prst="rect">
            <a:avLst/>
          </a:prstGeom>
          <a:solidFill>
            <a:schemeClr val="accent4">
              <a:lumMod val="50000"/>
              <a:alpha val="55000"/>
            </a:schemeClr>
          </a:solidFill>
        </p:spPr>
        <p:txBody>
          <a:bodyPr anchor="ctr"/>
          <a:lstStyle>
            <a:lvl1pPr algn="ctr">
              <a:defRPr sz="6000" cap="all" spc="100" baseline="0">
                <a:solidFill>
                  <a:schemeClr val="accent1"/>
                </a:solidFill>
              </a:defRPr>
            </a:lvl1pPr>
          </a:lstStyle>
          <a:p>
            <a:r>
              <a:rPr lang="en-US" dirty="0"/>
              <a:t>Add title</a:t>
            </a:r>
          </a:p>
        </p:txBody>
      </p:sp>
      <p:sp>
        <p:nvSpPr>
          <p:cNvPr id="12" name="Text Placeholder 10">
            <a:extLst>
              <a:ext uri="{FF2B5EF4-FFF2-40B4-BE49-F238E27FC236}">
                <a16:creationId xmlns:a16="http://schemas.microsoft.com/office/drawing/2014/main" id="{BD39BB44-64AC-49A7-8555-2CC62AD7C2D6}"/>
              </a:ext>
            </a:extLst>
          </p:cNvPr>
          <p:cNvSpPr>
            <a:spLocks noGrp="1"/>
          </p:cNvSpPr>
          <p:nvPr>
            <p:ph type="body" sz="quarter" idx="12" hasCustomPrompt="1"/>
          </p:nvPr>
        </p:nvSpPr>
        <p:spPr>
          <a:xfrm>
            <a:off x="0" y="3867309"/>
            <a:ext cx="12192000" cy="1036320"/>
          </a:xfrm>
          <a:prstGeom prst="rect">
            <a:avLst/>
          </a:prstGeom>
          <a:solidFill>
            <a:schemeClr val="accent4">
              <a:lumMod val="50000"/>
              <a:alpha val="55000"/>
            </a:schemeClr>
          </a:solidFill>
        </p:spPr>
        <p:txBody>
          <a:bodyPr anchor="ctr"/>
          <a:lstStyle>
            <a:lvl1pPr marL="0" indent="0" algn="ctr">
              <a:buNone/>
              <a:defRPr sz="2400" cap="none" spc="100" baseline="0">
                <a:solidFill>
                  <a:schemeClr val="bg1"/>
                </a:solidFill>
                <a:latin typeface="+mn-lt"/>
              </a:defRPr>
            </a:lvl1pPr>
          </a:lstStyle>
          <a:p>
            <a:pPr lvl="0"/>
            <a:r>
              <a:rPr lang="en-US" dirty="0"/>
              <a:t>Click to add subtitle</a:t>
            </a:r>
          </a:p>
        </p:txBody>
      </p:sp>
      <p:sp>
        <p:nvSpPr>
          <p:cNvPr id="2" name="Rectangle 1">
            <a:extLst>
              <a:ext uri="{FF2B5EF4-FFF2-40B4-BE49-F238E27FC236}">
                <a16:creationId xmlns:a16="http://schemas.microsoft.com/office/drawing/2014/main" id="{9F51AF15-A085-49C8-ABEC-EF90E7D7B280}"/>
              </a:ext>
              <a:ext uri="{C183D7F6-B498-43B3-948B-1728B52AA6E4}">
                <adec:decorative xmlns:adec="http://schemas.microsoft.com/office/drawing/2017/decorative" val="1"/>
              </a:ext>
            </a:extLst>
          </p:cNvPr>
          <p:cNvSpPr/>
          <p:nvPr userDrawn="1"/>
        </p:nvSpPr>
        <p:spPr>
          <a:xfrm>
            <a:off x="3192779" y="2325925"/>
            <a:ext cx="5806440" cy="1596549"/>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920367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arket Opportunity Comparison">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2198964-B829-4E4F-AAE7-4D7A404AB794}"/>
              </a:ext>
            </a:extLst>
          </p:cNvPr>
          <p:cNvSpPr>
            <a:spLocks noGrp="1"/>
          </p:cNvSpPr>
          <p:nvPr>
            <p:ph type="title" hasCustomPrompt="1"/>
          </p:nvPr>
        </p:nvSpPr>
        <p:spPr>
          <a:xfrm>
            <a:off x="3233057" y="698523"/>
            <a:ext cx="5715000" cy="469089"/>
          </a:xfrm>
          <a:prstGeom prst="rect">
            <a:avLst/>
          </a:prstGeom>
        </p:spPr>
        <p:txBody>
          <a:bodyPr anchor="ctr"/>
          <a:lstStyle>
            <a:lvl1pPr algn="ctr">
              <a:defRPr sz="2400" cap="all" spc="100" baseline="0">
                <a:solidFill>
                  <a:schemeClr val="accent2"/>
                </a:solidFill>
              </a:defRPr>
            </a:lvl1pPr>
          </a:lstStyle>
          <a:p>
            <a:r>
              <a:rPr lang="en-US" dirty="0"/>
              <a:t>Click to add title</a:t>
            </a:r>
          </a:p>
        </p:txBody>
      </p:sp>
      <p:sp>
        <p:nvSpPr>
          <p:cNvPr id="21" name="Text Placeholder 10">
            <a:extLst>
              <a:ext uri="{FF2B5EF4-FFF2-40B4-BE49-F238E27FC236}">
                <a16:creationId xmlns:a16="http://schemas.microsoft.com/office/drawing/2014/main" id="{F7C80E83-E343-4BA5-ABB5-ACA84EEE6236}"/>
              </a:ext>
            </a:extLst>
          </p:cNvPr>
          <p:cNvSpPr>
            <a:spLocks noGrp="1"/>
          </p:cNvSpPr>
          <p:nvPr>
            <p:ph type="body" sz="quarter" idx="16" hasCustomPrompt="1"/>
          </p:nvPr>
        </p:nvSpPr>
        <p:spPr>
          <a:xfrm>
            <a:off x="1681078" y="1853427"/>
            <a:ext cx="1252367" cy="863490"/>
          </a:xfrm>
          <a:prstGeom prst="rect">
            <a:avLst/>
          </a:prstGeom>
          <a:ln w="28575">
            <a:solidFill>
              <a:schemeClr val="accent4"/>
            </a:solidFill>
          </a:ln>
        </p:spPr>
        <p:txBody>
          <a:bodyPr anchor="ctr"/>
          <a:lstStyle>
            <a:lvl1pPr marL="0" indent="0" algn="ctr">
              <a:buNone/>
              <a:defRPr sz="3200" cap="all" spc="100" baseline="0">
                <a:solidFill>
                  <a:schemeClr val="accent5">
                    <a:lumMod val="50000"/>
                  </a:schemeClr>
                </a:solidFill>
                <a:latin typeface="+mj-lt"/>
              </a:defRPr>
            </a:lvl1pPr>
          </a:lstStyle>
          <a:p>
            <a:pPr lvl="0"/>
            <a:r>
              <a:rPr lang="en-US" dirty="0"/>
              <a:t>text</a:t>
            </a:r>
          </a:p>
        </p:txBody>
      </p:sp>
      <p:sp>
        <p:nvSpPr>
          <p:cNvPr id="20" name="Text Placeholder 10">
            <a:extLst>
              <a:ext uri="{FF2B5EF4-FFF2-40B4-BE49-F238E27FC236}">
                <a16:creationId xmlns:a16="http://schemas.microsoft.com/office/drawing/2014/main" id="{BA56986C-C9AC-44CD-9D32-24AA209F7648}"/>
              </a:ext>
            </a:extLst>
          </p:cNvPr>
          <p:cNvSpPr>
            <a:spLocks noGrp="1"/>
          </p:cNvSpPr>
          <p:nvPr>
            <p:ph type="body" sz="quarter" idx="12" hasCustomPrompt="1"/>
          </p:nvPr>
        </p:nvSpPr>
        <p:spPr>
          <a:xfrm>
            <a:off x="838200" y="2883704"/>
            <a:ext cx="2939143" cy="469089"/>
          </a:xfrm>
          <a:prstGeom prst="rect">
            <a:avLst/>
          </a:prstGeom>
        </p:spPr>
        <p:txBody>
          <a:bodyPr anchor="t"/>
          <a:lstStyle>
            <a:lvl1pPr marL="0" indent="0" algn="ctr">
              <a:lnSpc>
                <a:spcPct val="125000"/>
              </a:lnSpc>
              <a:spcBef>
                <a:spcPts val="0"/>
              </a:spcBef>
              <a:buNone/>
              <a:defRPr sz="1800" cap="none" spc="100" baseline="0">
                <a:solidFill>
                  <a:schemeClr val="tx1"/>
                </a:solidFill>
                <a:latin typeface="+mn-lt"/>
              </a:defRPr>
            </a:lvl1pPr>
          </a:lstStyle>
          <a:p>
            <a:pPr lvl="0"/>
            <a:r>
              <a:rPr lang="en-US" dirty="0"/>
              <a:t>Click to add text</a:t>
            </a:r>
          </a:p>
        </p:txBody>
      </p:sp>
      <p:sp>
        <p:nvSpPr>
          <p:cNvPr id="27" name="Text Placeholder 10">
            <a:extLst>
              <a:ext uri="{FF2B5EF4-FFF2-40B4-BE49-F238E27FC236}">
                <a16:creationId xmlns:a16="http://schemas.microsoft.com/office/drawing/2014/main" id="{61B45AB9-9A5F-4872-A322-AD3890A5BE65}"/>
              </a:ext>
            </a:extLst>
          </p:cNvPr>
          <p:cNvSpPr>
            <a:spLocks noGrp="1"/>
          </p:cNvSpPr>
          <p:nvPr>
            <p:ph type="body" sz="quarter" idx="17" hasCustomPrompt="1"/>
          </p:nvPr>
        </p:nvSpPr>
        <p:spPr>
          <a:xfrm>
            <a:off x="838200" y="3253816"/>
            <a:ext cx="2939143" cy="469089"/>
          </a:xfrm>
          <a:prstGeom prst="rect">
            <a:avLst/>
          </a:prstGeom>
        </p:spPr>
        <p:txBody>
          <a:bodyPr anchor="t"/>
          <a:lstStyle>
            <a:lvl1pPr marL="0" indent="0" algn="ctr">
              <a:lnSpc>
                <a:spcPct val="125000"/>
              </a:lnSpc>
              <a:spcBef>
                <a:spcPts val="0"/>
              </a:spcBef>
              <a:buNone/>
              <a:defRPr sz="1400" cap="none" spc="100" baseline="0">
                <a:solidFill>
                  <a:schemeClr val="tx1"/>
                </a:solidFill>
                <a:latin typeface="+mn-lt"/>
              </a:defRPr>
            </a:lvl1pPr>
          </a:lstStyle>
          <a:p>
            <a:pPr lvl="0"/>
            <a:r>
              <a:rPr lang="en-US" dirty="0"/>
              <a:t>Click to add text</a:t>
            </a:r>
          </a:p>
        </p:txBody>
      </p:sp>
      <p:sp>
        <p:nvSpPr>
          <p:cNvPr id="29" name="Text Placeholder 10">
            <a:extLst>
              <a:ext uri="{FF2B5EF4-FFF2-40B4-BE49-F238E27FC236}">
                <a16:creationId xmlns:a16="http://schemas.microsoft.com/office/drawing/2014/main" id="{E5E3032E-6B86-4F42-95E1-7C7B13087199}"/>
              </a:ext>
            </a:extLst>
          </p:cNvPr>
          <p:cNvSpPr>
            <a:spLocks noGrp="1"/>
          </p:cNvSpPr>
          <p:nvPr>
            <p:ph type="body" sz="quarter" idx="19" hasCustomPrompt="1"/>
          </p:nvPr>
        </p:nvSpPr>
        <p:spPr>
          <a:xfrm>
            <a:off x="5469646" y="1853426"/>
            <a:ext cx="1252367" cy="863491"/>
          </a:xfrm>
          <a:prstGeom prst="rect">
            <a:avLst/>
          </a:prstGeom>
          <a:ln w="28575">
            <a:solidFill>
              <a:schemeClr val="accent4"/>
            </a:solidFill>
          </a:ln>
        </p:spPr>
        <p:txBody>
          <a:bodyPr anchor="ctr"/>
          <a:lstStyle>
            <a:lvl1pPr marL="0" indent="0" algn="ctr">
              <a:buNone/>
              <a:defRPr sz="3200" cap="all" spc="100" baseline="0">
                <a:solidFill>
                  <a:schemeClr val="accent5">
                    <a:lumMod val="50000"/>
                  </a:schemeClr>
                </a:solidFill>
                <a:latin typeface="+mj-lt"/>
              </a:defRPr>
            </a:lvl1pPr>
          </a:lstStyle>
          <a:p>
            <a:pPr lvl="0"/>
            <a:r>
              <a:rPr lang="en-US" dirty="0"/>
              <a:t>text</a:t>
            </a:r>
          </a:p>
        </p:txBody>
      </p:sp>
      <p:sp>
        <p:nvSpPr>
          <p:cNvPr id="28" name="Text Placeholder 10">
            <a:extLst>
              <a:ext uri="{FF2B5EF4-FFF2-40B4-BE49-F238E27FC236}">
                <a16:creationId xmlns:a16="http://schemas.microsoft.com/office/drawing/2014/main" id="{C56EA384-B876-4E37-81CC-FF14C8064ED4}"/>
              </a:ext>
            </a:extLst>
          </p:cNvPr>
          <p:cNvSpPr>
            <a:spLocks noGrp="1"/>
          </p:cNvSpPr>
          <p:nvPr>
            <p:ph type="body" sz="quarter" idx="18" hasCustomPrompt="1"/>
          </p:nvPr>
        </p:nvSpPr>
        <p:spPr>
          <a:xfrm>
            <a:off x="4626428" y="2883704"/>
            <a:ext cx="2939143" cy="469089"/>
          </a:xfrm>
          <a:prstGeom prst="rect">
            <a:avLst/>
          </a:prstGeom>
        </p:spPr>
        <p:txBody>
          <a:bodyPr anchor="t"/>
          <a:lstStyle>
            <a:lvl1pPr marL="0" indent="0" algn="ctr">
              <a:lnSpc>
                <a:spcPct val="125000"/>
              </a:lnSpc>
              <a:spcBef>
                <a:spcPts val="0"/>
              </a:spcBef>
              <a:buNone/>
              <a:defRPr sz="1800" cap="none" spc="100" baseline="0">
                <a:solidFill>
                  <a:schemeClr val="tx1"/>
                </a:solidFill>
                <a:latin typeface="+mn-lt"/>
              </a:defRPr>
            </a:lvl1pPr>
          </a:lstStyle>
          <a:p>
            <a:pPr lvl="0"/>
            <a:r>
              <a:rPr lang="en-US" dirty="0"/>
              <a:t>Click to add text</a:t>
            </a:r>
          </a:p>
        </p:txBody>
      </p:sp>
      <p:sp>
        <p:nvSpPr>
          <p:cNvPr id="30" name="Text Placeholder 10">
            <a:extLst>
              <a:ext uri="{FF2B5EF4-FFF2-40B4-BE49-F238E27FC236}">
                <a16:creationId xmlns:a16="http://schemas.microsoft.com/office/drawing/2014/main" id="{7A136A37-A8C3-48F4-978F-3042B2451FFF}"/>
              </a:ext>
            </a:extLst>
          </p:cNvPr>
          <p:cNvSpPr>
            <a:spLocks noGrp="1"/>
          </p:cNvSpPr>
          <p:nvPr>
            <p:ph type="body" sz="quarter" idx="20" hasCustomPrompt="1"/>
          </p:nvPr>
        </p:nvSpPr>
        <p:spPr>
          <a:xfrm>
            <a:off x="4626428" y="3253816"/>
            <a:ext cx="2939143" cy="469089"/>
          </a:xfrm>
          <a:prstGeom prst="rect">
            <a:avLst/>
          </a:prstGeom>
        </p:spPr>
        <p:txBody>
          <a:bodyPr anchor="t"/>
          <a:lstStyle>
            <a:lvl1pPr marL="0" indent="0" algn="ctr">
              <a:lnSpc>
                <a:spcPct val="125000"/>
              </a:lnSpc>
              <a:spcBef>
                <a:spcPts val="0"/>
              </a:spcBef>
              <a:buNone/>
              <a:defRPr sz="1400" cap="none" spc="100" baseline="0">
                <a:solidFill>
                  <a:schemeClr val="tx1"/>
                </a:solidFill>
                <a:latin typeface="+mn-lt"/>
              </a:defRPr>
            </a:lvl1pPr>
          </a:lstStyle>
          <a:p>
            <a:pPr lvl="0"/>
            <a:r>
              <a:rPr lang="en-US" dirty="0"/>
              <a:t>Click to add text</a:t>
            </a:r>
          </a:p>
        </p:txBody>
      </p:sp>
      <p:sp>
        <p:nvSpPr>
          <p:cNvPr id="32" name="Text Placeholder 10">
            <a:extLst>
              <a:ext uri="{FF2B5EF4-FFF2-40B4-BE49-F238E27FC236}">
                <a16:creationId xmlns:a16="http://schemas.microsoft.com/office/drawing/2014/main" id="{90D156C2-557C-45F2-B9BA-7CE533312A02}"/>
              </a:ext>
            </a:extLst>
          </p:cNvPr>
          <p:cNvSpPr>
            <a:spLocks noGrp="1"/>
          </p:cNvSpPr>
          <p:nvPr>
            <p:ph type="body" sz="quarter" idx="22" hasCustomPrompt="1"/>
          </p:nvPr>
        </p:nvSpPr>
        <p:spPr>
          <a:xfrm>
            <a:off x="9258214" y="1853427"/>
            <a:ext cx="1252028" cy="863492"/>
          </a:xfrm>
          <a:prstGeom prst="rect">
            <a:avLst/>
          </a:prstGeom>
          <a:ln w="28575">
            <a:solidFill>
              <a:schemeClr val="accent4"/>
            </a:solidFill>
          </a:ln>
        </p:spPr>
        <p:txBody>
          <a:bodyPr anchor="ctr"/>
          <a:lstStyle>
            <a:lvl1pPr marL="0" indent="0" algn="ctr">
              <a:buNone/>
              <a:defRPr sz="3200" cap="all" spc="100" baseline="0">
                <a:solidFill>
                  <a:schemeClr val="accent5">
                    <a:lumMod val="50000"/>
                  </a:schemeClr>
                </a:solidFill>
                <a:latin typeface="+mj-lt"/>
              </a:defRPr>
            </a:lvl1pPr>
          </a:lstStyle>
          <a:p>
            <a:pPr lvl="0"/>
            <a:r>
              <a:rPr lang="en-US" dirty="0"/>
              <a:t>text</a:t>
            </a:r>
          </a:p>
        </p:txBody>
      </p:sp>
      <p:sp>
        <p:nvSpPr>
          <p:cNvPr id="31" name="Text Placeholder 10">
            <a:extLst>
              <a:ext uri="{FF2B5EF4-FFF2-40B4-BE49-F238E27FC236}">
                <a16:creationId xmlns:a16="http://schemas.microsoft.com/office/drawing/2014/main" id="{38E358D4-D1F9-4872-A079-98E1F6BD662D}"/>
              </a:ext>
            </a:extLst>
          </p:cNvPr>
          <p:cNvSpPr>
            <a:spLocks noGrp="1"/>
          </p:cNvSpPr>
          <p:nvPr>
            <p:ph type="body" sz="quarter" idx="21" hasCustomPrompt="1"/>
          </p:nvPr>
        </p:nvSpPr>
        <p:spPr>
          <a:xfrm>
            <a:off x="8414657" y="2883704"/>
            <a:ext cx="2939143" cy="469089"/>
          </a:xfrm>
          <a:prstGeom prst="rect">
            <a:avLst/>
          </a:prstGeom>
        </p:spPr>
        <p:txBody>
          <a:bodyPr anchor="t"/>
          <a:lstStyle>
            <a:lvl1pPr marL="0" indent="0" algn="ctr">
              <a:lnSpc>
                <a:spcPct val="125000"/>
              </a:lnSpc>
              <a:spcBef>
                <a:spcPts val="0"/>
              </a:spcBef>
              <a:buNone/>
              <a:defRPr sz="1800" cap="none" spc="100" baseline="0">
                <a:solidFill>
                  <a:schemeClr val="tx1"/>
                </a:solidFill>
                <a:latin typeface="+mn-lt"/>
              </a:defRPr>
            </a:lvl1pPr>
          </a:lstStyle>
          <a:p>
            <a:pPr lvl="0"/>
            <a:r>
              <a:rPr lang="en-US" dirty="0"/>
              <a:t>Click to add text</a:t>
            </a:r>
          </a:p>
        </p:txBody>
      </p:sp>
      <p:sp>
        <p:nvSpPr>
          <p:cNvPr id="33" name="Text Placeholder 10">
            <a:extLst>
              <a:ext uri="{FF2B5EF4-FFF2-40B4-BE49-F238E27FC236}">
                <a16:creationId xmlns:a16="http://schemas.microsoft.com/office/drawing/2014/main" id="{8D809314-142B-40CA-8424-37611F5E9C1F}"/>
              </a:ext>
            </a:extLst>
          </p:cNvPr>
          <p:cNvSpPr>
            <a:spLocks noGrp="1"/>
          </p:cNvSpPr>
          <p:nvPr>
            <p:ph type="body" sz="quarter" idx="23" hasCustomPrompt="1"/>
          </p:nvPr>
        </p:nvSpPr>
        <p:spPr>
          <a:xfrm>
            <a:off x="8414657" y="3253816"/>
            <a:ext cx="2939143" cy="469089"/>
          </a:xfrm>
          <a:prstGeom prst="rect">
            <a:avLst/>
          </a:prstGeom>
        </p:spPr>
        <p:txBody>
          <a:bodyPr anchor="t"/>
          <a:lstStyle>
            <a:lvl1pPr marL="0" indent="0" algn="ctr">
              <a:lnSpc>
                <a:spcPct val="125000"/>
              </a:lnSpc>
              <a:spcBef>
                <a:spcPts val="0"/>
              </a:spcBef>
              <a:buNone/>
              <a:defRPr sz="1400" cap="none" spc="100" baseline="0">
                <a:solidFill>
                  <a:schemeClr val="tx1"/>
                </a:solidFill>
                <a:latin typeface="+mn-lt"/>
              </a:defRPr>
            </a:lvl1pPr>
          </a:lstStyle>
          <a:p>
            <a:pPr lvl="0"/>
            <a:r>
              <a:rPr lang="en-US" dirty="0"/>
              <a:t>Click to add text</a:t>
            </a:r>
          </a:p>
        </p:txBody>
      </p:sp>
      <p:sp>
        <p:nvSpPr>
          <p:cNvPr id="16" name="Picture Placeholder 8">
            <a:extLst>
              <a:ext uri="{FF2B5EF4-FFF2-40B4-BE49-F238E27FC236}">
                <a16:creationId xmlns:a16="http://schemas.microsoft.com/office/drawing/2014/main" id="{3B652552-1A5B-4884-9BDF-1A2663959342}"/>
              </a:ext>
            </a:extLst>
          </p:cNvPr>
          <p:cNvSpPr>
            <a:spLocks noGrp="1"/>
          </p:cNvSpPr>
          <p:nvPr>
            <p:ph type="pic" sz="quarter" idx="14" hasCustomPrompt="1"/>
          </p:nvPr>
        </p:nvSpPr>
        <p:spPr>
          <a:xfrm>
            <a:off x="0" y="4234542"/>
            <a:ext cx="12191999" cy="2623457"/>
          </a:xfrm>
          <a:prstGeom prst="rect">
            <a:avLst/>
          </a:prstGeom>
        </p:spPr>
        <p:txBody>
          <a:bodyPr/>
          <a:lstStyle>
            <a:lvl1pPr marL="0" indent="0" algn="ctr">
              <a:buNone/>
              <a:defRPr/>
            </a:lvl1pPr>
          </a:lstStyle>
          <a:p>
            <a:r>
              <a:rPr lang="en-US" dirty="0"/>
              <a:t>Click to add photo</a:t>
            </a:r>
          </a:p>
        </p:txBody>
      </p:sp>
      <p:sp>
        <p:nvSpPr>
          <p:cNvPr id="36" name="Date Placeholder 3">
            <a:extLst>
              <a:ext uri="{FF2B5EF4-FFF2-40B4-BE49-F238E27FC236}">
                <a16:creationId xmlns:a16="http://schemas.microsoft.com/office/drawing/2014/main" id="{5C7A8808-3BA5-498D-8E57-CAB9DF01825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spc="100" baseline="0">
                <a:solidFill>
                  <a:schemeClr val="bg1"/>
                </a:solidFill>
                <a:effectLst>
                  <a:outerShdw blurRad="38100" dist="38100" dir="2700000" algn="tl">
                    <a:srgbClr val="000000">
                      <a:alpha val="43137"/>
                    </a:srgbClr>
                  </a:outerShdw>
                </a:effectLst>
              </a:defRPr>
            </a:lvl1pPr>
          </a:lstStyle>
          <a:p>
            <a:r>
              <a:rPr lang="en-US" dirty="0"/>
              <a:t>20XX</a:t>
            </a:r>
          </a:p>
        </p:txBody>
      </p:sp>
      <p:sp>
        <p:nvSpPr>
          <p:cNvPr id="37" name="Footer Placeholder 4">
            <a:extLst>
              <a:ext uri="{FF2B5EF4-FFF2-40B4-BE49-F238E27FC236}">
                <a16:creationId xmlns:a16="http://schemas.microsoft.com/office/drawing/2014/main" id="{742EE3D7-DACC-458E-82B0-EC87F8BAE87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bg1"/>
                </a:solidFill>
                <a:effectLst>
                  <a:outerShdw blurRad="38100" dist="38100" dir="2700000" algn="tl">
                    <a:srgbClr val="000000">
                      <a:alpha val="43137"/>
                    </a:srgbClr>
                  </a:outerShdw>
                </a:effectLst>
                <a:latin typeface="+mj-lt"/>
              </a:defRPr>
            </a:lvl1pPr>
          </a:lstStyle>
          <a:p>
            <a:r>
              <a:rPr lang="en-US" dirty="0"/>
              <a:t>Pitch deck</a:t>
            </a:r>
          </a:p>
        </p:txBody>
      </p:sp>
      <p:sp>
        <p:nvSpPr>
          <p:cNvPr id="38" name="Slide Number Placeholder 5">
            <a:extLst>
              <a:ext uri="{FF2B5EF4-FFF2-40B4-BE49-F238E27FC236}">
                <a16:creationId xmlns:a16="http://schemas.microsoft.com/office/drawing/2014/main" id="{8ED908E6-B839-44D9-AFFC-E5E5E592E5B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spc="100" baseline="0">
                <a:solidFill>
                  <a:schemeClr val="bg1"/>
                </a:solidFill>
                <a:effectLst>
                  <a:outerShdw blurRad="38100" dist="38100" dir="2700000" algn="tl">
                    <a:srgbClr val="000000">
                      <a:alpha val="43137"/>
                    </a:srgbClr>
                  </a:outerShdw>
                </a:effectLst>
              </a:defRPr>
            </a:lvl1pPr>
          </a:lstStyle>
          <a:p>
            <a:fld id="{EA87306C-81BA-4795-A5CA-9392456A8C1E}" type="slidenum">
              <a:rPr lang="en-US" smtClean="0"/>
              <a:pPr/>
              <a:t>‹#›</a:t>
            </a:fld>
            <a:endParaRPr lang="en-US" dirty="0"/>
          </a:p>
        </p:txBody>
      </p:sp>
    </p:spTree>
    <p:extLst>
      <p:ext uri="{BB962C8B-B14F-4D97-AF65-F5344CB8AC3E}">
        <p14:creationId xmlns:p14="http://schemas.microsoft.com/office/powerpoint/2010/main" val="31822268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ur Competi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1225E-57F6-4605-A684-F9B30F1F664E}"/>
              </a:ext>
            </a:extLst>
          </p:cNvPr>
          <p:cNvSpPr>
            <a:spLocks noGrp="1"/>
          </p:cNvSpPr>
          <p:nvPr>
            <p:ph type="title" hasCustomPrompt="1"/>
          </p:nvPr>
        </p:nvSpPr>
        <p:spPr>
          <a:xfrm>
            <a:off x="809568" y="2450440"/>
            <a:ext cx="4143432" cy="548711"/>
          </a:xfrm>
          <a:prstGeom prst="rect">
            <a:avLst/>
          </a:prstGeom>
        </p:spPr>
        <p:txBody>
          <a:bodyPr anchor="b"/>
          <a:lstStyle>
            <a:lvl1pPr>
              <a:defRPr sz="2400" cap="all" spc="100" baseline="0">
                <a:solidFill>
                  <a:schemeClr val="accent2"/>
                </a:solidFill>
              </a:defRPr>
            </a:lvl1pPr>
          </a:lstStyle>
          <a:p>
            <a:r>
              <a:rPr lang="en-US" dirty="0"/>
              <a:t>Click to add title</a:t>
            </a:r>
          </a:p>
        </p:txBody>
      </p:sp>
      <p:sp>
        <p:nvSpPr>
          <p:cNvPr id="7" name="Picture Placeholder 8">
            <a:extLst>
              <a:ext uri="{FF2B5EF4-FFF2-40B4-BE49-F238E27FC236}">
                <a16:creationId xmlns:a16="http://schemas.microsoft.com/office/drawing/2014/main" id="{C93927AF-DF09-4CE5-8767-B2ECF0215BF5}"/>
              </a:ext>
            </a:extLst>
          </p:cNvPr>
          <p:cNvSpPr>
            <a:spLocks noGrp="1"/>
          </p:cNvSpPr>
          <p:nvPr>
            <p:ph type="pic" sz="quarter" idx="10" hasCustomPrompt="1"/>
          </p:nvPr>
        </p:nvSpPr>
        <p:spPr>
          <a:xfrm>
            <a:off x="4837756" y="0"/>
            <a:ext cx="7354243" cy="2862470"/>
          </a:xfrm>
          <a:prstGeom prst="rect">
            <a:avLst/>
          </a:prstGeom>
        </p:spPr>
        <p:txBody>
          <a:bodyPr/>
          <a:lstStyle>
            <a:lvl1pPr marL="0" indent="0" algn="ctr">
              <a:buNone/>
              <a:defRPr/>
            </a:lvl1pPr>
          </a:lstStyle>
          <a:p>
            <a:r>
              <a:rPr lang="en-US" dirty="0"/>
              <a:t>Click to add photo</a:t>
            </a:r>
          </a:p>
        </p:txBody>
      </p:sp>
      <p:sp>
        <p:nvSpPr>
          <p:cNvPr id="12" name="Text Placeholder 10">
            <a:extLst>
              <a:ext uri="{FF2B5EF4-FFF2-40B4-BE49-F238E27FC236}">
                <a16:creationId xmlns:a16="http://schemas.microsoft.com/office/drawing/2014/main" id="{AE2342C8-E968-4F49-930C-F5C43F88F0BF}"/>
              </a:ext>
            </a:extLst>
          </p:cNvPr>
          <p:cNvSpPr>
            <a:spLocks noGrp="1"/>
          </p:cNvSpPr>
          <p:nvPr>
            <p:ph type="body" sz="quarter" idx="16" hasCustomPrompt="1"/>
          </p:nvPr>
        </p:nvSpPr>
        <p:spPr>
          <a:xfrm>
            <a:off x="819728" y="3365446"/>
            <a:ext cx="4953000" cy="426393"/>
          </a:xfrm>
          <a:prstGeom prst="rect">
            <a:avLst/>
          </a:prstGeom>
        </p:spPr>
        <p:txBody>
          <a:bodyPr anchor="b"/>
          <a:lstStyle>
            <a:lvl1pPr marL="0" indent="0" algn="l">
              <a:buNone/>
              <a:defRPr sz="1800" cap="all" spc="100" baseline="0">
                <a:solidFill>
                  <a:schemeClr val="accent5">
                    <a:lumMod val="50000"/>
                  </a:schemeClr>
                </a:solidFill>
                <a:latin typeface="+mj-lt"/>
              </a:defRPr>
            </a:lvl1pPr>
          </a:lstStyle>
          <a:p>
            <a:pPr lvl="0"/>
            <a:r>
              <a:rPr lang="en-US" dirty="0"/>
              <a:t>Click to add subtitle</a:t>
            </a:r>
          </a:p>
        </p:txBody>
      </p:sp>
      <p:sp>
        <p:nvSpPr>
          <p:cNvPr id="11" name="Text Placeholder 10">
            <a:extLst>
              <a:ext uri="{FF2B5EF4-FFF2-40B4-BE49-F238E27FC236}">
                <a16:creationId xmlns:a16="http://schemas.microsoft.com/office/drawing/2014/main" id="{FE8D114B-8AAB-41D6-AFCF-750066A65291}"/>
              </a:ext>
            </a:extLst>
          </p:cNvPr>
          <p:cNvSpPr>
            <a:spLocks noGrp="1"/>
          </p:cNvSpPr>
          <p:nvPr>
            <p:ph type="body" sz="quarter" idx="12" hasCustomPrompt="1"/>
          </p:nvPr>
        </p:nvSpPr>
        <p:spPr>
          <a:xfrm>
            <a:off x="819728" y="3744950"/>
            <a:ext cx="4953000" cy="2046251"/>
          </a:xfrm>
          <a:prstGeom prst="rect">
            <a:avLst/>
          </a:prstGeom>
        </p:spPr>
        <p:txBody>
          <a:bodyPr anchor="t"/>
          <a:lstStyle>
            <a:lvl1pPr marL="0" indent="0" algn="l">
              <a:lnSpc>
                <a:spcPct val="100000"/>
              </a:lnSpc>
              <a:spcBef>
                <a:spcPts val="0"/>
              </a:spcBef>
              <a:buNone/>
              <a:defRPr sz="1600" cap="none" spc="100" baseline="0">
                <a:solidFill>
                  <a:schemeClr val="tx1"/>
                </a:solidFill>
                <a:latin typeface="+mn-lt"/>
              </a:defRPr>
            </a:lvl1pPr>
          </a:lstStyle>
          <a:p>
            <a:pPr lvl="0"/>
            <a:r>
              <a:rPr lang="en-US" dirty="0"/>
              <a:t>Click to add text</a:t>
            </a:r>
          </a:p>
        </p:txBody>
      </p:sp>
      <p:sp>
        <p:nvSpPr>
          <p:cNvPr id="15" name="Text Placeholder 10">
            <a:extLst>
              <a:ext uri="{FF2B5EF4-FFF2-40B4-BE49-F238E27FC236}">
                <a16:creationId xmlns:a16="http://schemas.microsoft.com/office/drawing/2014/main" id="{DCCC938D-0BC7-4BBB-BBF2-B830D9D0C13A}"/>
              </a:ext>
            </a:extLst>
          </p:cNvPr>
          <p:cNvSpPr>
            <a:spLocks noGrp="1"/>
          </p:cNvSpPr>
          <p:nvPr>
            <p:ph type="body" sz="quarter" idx="18" hasCustomPrompt="1"/>
          </p:nvPr>
        </p:nvSpPr>
        <p:spPr>
          <a:xfrm>
            <a:off x="6400800" y="3365446"/>
            <a:ext cx="4953000" cy="426393"/>
          </a:xfrm>
          <a:prstGeom prst="rect">
            <a:avLst/>
          </a:prstGeom>
        </p:spPr>
        <p:txBody>
          <a:bodyPr anchor="b"/>
          <a:lstStyle>
            <a:lvl1pPr marL="0" indent="0" algn="l">
              <a:buNone/>
              <a:defRPr sz="1800" cap="all" spc="100" baseline="0">
                <a:solidFill>
                  <a:schemeClr val="accent5">
                    <a:lumMod val="50000"/>
                  </a:schemeClr>
                </a:solidFill>
                <a:latin typeface="+mj-lt"/>
              </a:defRPr>
            </a:lvl1pPr>
          </a:lstStyle>
          <a:p>
            <a:pPr lvl="0"/>
            <a:r>
              <a:rPr lang="en-US" dirty="0"/>
              <a:t>Click to add subtitle</a:t>
            </a:r>
          </a:p>
        </p:txBody>
      </p:sp>
      <p:sp>
        <p:nvSpPr>
          <p:cNvPr id="14" name="Text Placeholder 10">
            <a:extLst>
              <a:ext uri="{FF2B5EF4-FFF2-40B4-BE49-F238E27FC236}">
                <a16:creationId xmlns:a16="http://schemas.microsoft.com/office/drawing/2014/main" id="{796405D2-E28F-41EC-844E-034C5D70725D}"/>
              </a:ext>
            </a:extLst>
          </p:cNvPr>
          <p:cNvSpPr>
            <a:spLocks noGrp="1"/>
          </p:cNvSpPr>
          <p:nvPr>
            <p:ph type="body" sz="quarter" idx="17" hasCustomPrompt="1"/>
          </p:nvPr>
        </p:nvSpPr>
        <p:spPr>
          <a:xfrm>
            <a:off x="6400800" y="3744950"/>
            <a:ext cx="4953000" cy="2046251"/>
          </a:xfrm>
          <a:prstGeom prst="rect">
            <a:avLst/>
          </a:prstGeom>
        </p:spPr>
        <p:txBody>
          <a:bodyPr anchor="t"/>
          <a:lstStyle>
            <a:lvl1pPr marL="0" indent="0" algn="l">
              <a:lnSpc>
                <a:spcPct val="100000"/>
              </a:lnSpc>
              <a:spcBef>
                <a:spcPts val="0"/>
              </a:spcBef>
              <a:buNone/>
              <a:defRPr sz="1600" cap="none" spc="100" baseline="0">
                <a:solidFill>
                  <a:schemeClr val="tx1"/>
                </a:solidFill>
                <a:latin typeface="+mn-lt"/>
              </a:defRPr>
            </a:lvl1pPr>
          </a:lstStyle>
          <a:p>
            <a:pPr lvl="0"/>
            <a:r>
              <a:rPr lang="en-US" dirty="0"/>
              <a:t>Click to add text</a:t>
            </a:r>
          </a:p>
        </p:txBody>
      </p:sp>
      <p:sp>
        <p:nvSpPr>
          <p:cNvPr id="8" name="Date Placeholder 3">
            <a:extLst>
              <a:ext uri="{FF2B5EF4-FFF2-40B4-BE49-F238E27FC236}">
                <a16:creationId xmlns:a16="http://schemas.microsoft.com/office/drawing/2014/main" id="{8751D887-2419-4911-A7CC-9B5A598D71E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spc="100" baseline="0">
                <a:solidFill>
                  <a:schemeClr val="bg2">
                    <a:lumMod val="50000"/>
                  </a:schemeClr>
                </a:solidFill>
              </a:defRPr>
            </a:lvl1pPr>
          </a:lstStyle>
          <a:p>
            <a:r>
              <a:rPr lang="en-US" dirty="0"/>
              <a:t>20XX</a:t>
            </a:r>
          </a:p>
        </p:txBody>
      </p:sp>
      <p:sp>
        <p:nvSpPr>
          <p:cNvPr id="9" name="Footer Placeholder 4">
            <a:extLst>
              <a:ext uri="{FF2B5EF4-FFF2-40B4-BE49-F238E27FC236}">
                <a16:creationId xmlns:a16="http://schemas.microsoft.com/office/drawing/2014/main" id="{B8B214E0-C574-4CE5-8FF0-E0F965A4A06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bg2">
                    <a:lumMod val="50000"/>
                  </a:schemeClr>
                </a:solidFill>
                <a:latin typeface="+mj-lt"/>
              </a:defRPr>
            </a:lvl1pPr>
          </a:lstStyle>
          <a:p>
            <a:r>
              <a:rPr lang="en-US" dirty="0"/>
              <a:t>Pitch deck</a:t>
            </a:r>
          </a:p>
        </p:txBody>
      </p:sp>
      <p:sp>
        <p:nvSpPr>
          <p:cNvPr id="10" name="Slide Number Placeholder 5">
            <a:extLst>
              <a:ext uri="{FF2B5EF4-FFF2-40B4-BE49-F238E27FC236}">
                <a16:creationId xmlns:a16="http://schemas.microsoft.com/office/drawing/2014/main" id="{6C033920-FB08-49F3-8A75-14E68EF78DB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spc="100" baseline="0">
                <a:solidFill>
                  <a:schemeClr val="bg2">
                    <a:lumMod val="50000"/>
                  </a:schemeClr>
                </a:solidFill>
              </a:defRPr>
            </a:lvl1pPr>
          </a:lstStyle>
          <a:p>
            <a:fld id="{EA87306C-81BA-4795-A5CA-9392456A8C1E}" type="slidenum">
              <a:rPr lang="en-US" smtClean="0"/>
              <a:pPr/>
              <a:t>‹#›</a:t>
            </a:fld>
            <a:endParaRPr lang="en-US" dirty="0"/>
          </a:p>
        </p:txBody>
      </p:sp>
    </p:spTree>
    <p:extLst>
      <p:ext uri="{BB962C8B-B14F-4D97-AF65-F5344CB8AC3E}">
        <p14:creationId xmlns:p14="http://schemas.microsoft.com/office/powerpoint/2010/main" val="26519510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ur Competition v2">
    <p:spTree>
      <p:nvGrpSpPr>
        <p:cNvPr id="1" name=""/>
        <p:cNvGrpSpPr/>
        <p:nvPr/>
      </p:nvGrpSpPr>
      <p:grpSpPr>
        <a:xfrm>
          <a:off x="0" y="0"/>
          <a:ext cx="0" cy="0"/>
          <a:chOff x="0" y="0"/>
          <a:chExt cx="0" cy="0"/>
        </a:xfrm>
      </p:grpSpPr>
      <p:pic>
        <p:nvPicPr>
          <p:cNvPr id="49" name="Graphic 48">
            <a:extLst>
              <a:ext uri="{FF2B5EF4-FFF2-40B4-BE49-F238E27FC236}">
                <a16:creationId xmlns:a16="http://schemas.microsoft.com/office/drawing/2014/main" id="{CC3C8467-268E-4ABA-B4F5-0808AFBB278F}"/>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 y="6237133"/>
            <a:ext cx="12191999" cy="620867"/>
          </a:xfrm>
          <a:prstGeom prst="rect">
            <a:avLst/>
          </a:prstGeom>
        </p:spPr>
      </p:pic>
      <p:cxnSp>
        <p:nvCxnSpPr>
          <p:cNvPr id="18" name="Straight Connector 17">
            <a:extLst>
              <a:ext uri="{FF2B5EF4-FFF2-40B4-BE49-F238E27FC236}">
                <a16:creationId xmlns:a16="http://schemas.microsoft.com/office/drawing/2014/main" id="{D69FF8FD-CDD1-4BEE-8DB9-0CD4BDE983AA}"/>
              </a:ext>
              <a:ext uri="{C183D7F6-B498-43B3-948B-1728B52AA6E4}">
                <adec:decorative xmlns:adec="http://schemas.microsoft.com/office/drawing/2017/decorative" val="1"/>
              </a:ext>
            </a:extLst>
          </p:cNvPr>
          <p:cNvCxnSpPr>
            <a:cxnSpLocks/>
          </p:cNvCxnSpPr>
          <p:nvPr userDrawn="1"/>
        </p:nvCxnSpPr>
        <p:spPr>
          <a:xfrm>
            <a:off x="7335793" y="766762"/>
            <a:ext cx="0" cy="4903903"/>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9F1257F-A86F-48F4-BFFA-9BFB4355ED20}"/>
              </a:ext>
              <a:ext uri="{C183D7F6-B498-43B3-948B-1728B52AA6E4}">
                <adec:decorative xmlns:adec="http://schemas.microsoft.com/office/drawing/2017/decorative" val="1"/>
              </a:ext>
            </a:extLst>
          </p:cNvPr>
          <p:cNvCxnSpPr>
            <a:cxnSpLocks/>
          </p:cNvCxnSpPr>
          <p:nvPr userDrawn="1"/>
        </p:nvCxnSpPr>
        <p:spPr>
          <a:xfrm rot="5400000">
            <a:off x="7334351" y="757238"/>
            <a:ext cx="0" cy="4903903"/>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FFD01FCA-DF30-466C-9EAE-B0A13CF25D3B}"/>
              </a:ext>
              <a:ext uri="{C183D7F6-B498-43B3-948B-1728B52AA6E4}">
                <adec:decorative xmlns:adec="http://schemas.microsoft.com/office/drawing/2017/decorative" val="1"/>
              </a:ext>
            </a:extLst>
          </p:cNvPr>
          <p:cNvSpPr/>
          <p:nvPr userDrawn="1"/>
        </p:nvSpPr>
        <p:spPr>
          <a:xfrm>
            <a:off x="5831167" y="4486275"/>
            <a:ext cx="622236" cy="622236"/>
          </a:xfrm>
          <a:prstGeom prst="rect">
            <a:avLst/>
          </a:prstGeom>
          <a:no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56F9F0CF-5966-47C2-9A41-0CD85E85D264}"/>
              </a:ext>
              <a:ext uri="{C183D7F6-B498-43B3-948B-1728B52AA6E4}">
                <adec:decorative xmlns:adec="http://schemas.microsoft.com/office/drawing/2017/decorative" val="1"/>
              </a:ext>
            </a:extLst>
          </p:cNvPr>
          <p:cNvSpPr/>
          <p:nvPr userDrawn="1"/>
        </p:nvSpPr>
        <p:spPr>
          <a:xfrm>
            <a:off x="4564642" y="4047275"/>
            <a:ext cx="622236" cy="622236"/>
          </a:xfrm>
          <a:prstGeom prst="rect">
            <a:avLst/>
          </a:prstGeom>
          <a:noFill/>
          <a:ln w="285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92EFF630-FDAA-46A7-8CEE-21CAB6BC2507}"/>
              </a:ext>
              <a:ext uri="{C183D7F6-B498-43B3-948B-1728B52AA6E4}">
                <adec:decorative xmlns:adec="http://schemas.microsoft.com/office/drawing/2017/decorative" val="1"/>
              </a:ext>
            </a:extLst>
          </p:cNvPr>
          <p:cNvSpPr/>
          <p:nvPr userDrawn="1"/>
        </p:nvSpPr>
        <p:spPr>
          <a:xfrm>
            <a:off x="6229331" y="2163148"/>
            <a:ext cx="622236" cy="622236"/>
          </a:xfrm>
          <a:prstGeom prst="rect">
            <a:avLst/>
          </a:prstGeom>
          <a:noFill/>
          <a:ln w="28575">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2383BA8C-6DBE-4569-B07B-9FB55F80D616}"/>
              </a:ext>
              <a:ext uri="{C183D7F6-B498-43B3-948B-1728B52AA6E4}">
                <adec:decorative xmlns:adec="http://schemas.microsoft.com/office/drawing/2017/decorative" val="1"/>
              </a:ext>
            </a:extLst>
          </p:cNvPr>
          <p:cNvSpPr/>
          <p:nvPr userDrawn="1"/>
        </p:nvSpPr>
        <p:spPr>
          <a:xfrm>
            <a:off x="7859108" y="3573553"/>
            <a:ext cx="622236" cy="622236"/>
          </a:xfrm>
          <a:prstGeom prst="rect">
            <a:avLst/>
          </a:prstGeom>
          <a:noFill/>
          <a:ln w="285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1108DE16-ABA8-4BC8-93C4-F8A521C8A509}"/>
              </a:ext>
              <a:ext uri="{C183D7F6-B498-43B3-948B-1728B52AA6E4}">
                <adec:decorative xmlns:adec="http://schemas.microsoft.com/office/drawing/2017/decorative" val="1"/>
              </a:ext>
            </a:extLst>
          </p:cNvPr>
          <p:cNvSpPr/>
          <p:nvPr userDrawn="1"/>
        </p:nvSpPr>
        <p:spPr>
          <a:xfrm>
            <a:off x="9795826" y="4201049"/>
            <a:ext cx="622236" cy="622236"/>
          </a:xfrm>
          <a:prstGeom prst="rect">
            <a:avLst/>
          </a:prstGeom>
          <a:noFill/>
          <a:ln w="285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E93C062E-DD5E-49BC-A10D-F70C1931F00A}"/>
              </a:ext>
              <a:ext uri="{C183D7F6-B498-43B3-948B-1728B52AA6E4}">
                <adec:decorative xmlns:adec="http://schemas.microsoft.com/office/drawing/2017/decorative" val="1"/>
              </a:ext>
            </a:extLst>
          </p:cNvPr>
          <p:cNvSpPr/>
          <p:nvPr userDrawn="1"/>
        </p:nvSpPr>
        <p:spPr>
          <a:xfrm>
            <a:off x="7962756" y="1603981"/>
            <a:ext cx="2057805" cy="767123"/>
          </a:xfrm>
          <a:prstGeom prst="rect">
            <a:avLst/>
          </a:prstGeom>
          <a:no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1799781-E0A0-4C4E-A069-37290BED8FE5}"/>
              </a:ext>
            </a:extLst>
          </p:cNvPr>
          <p:cNvSpPr>
            <a:spLocks noGrp="1"/>
          </p:cNvSpPr>
          <p:nvPr>
            <p:ph type="title" hasCustomPrompt="1"/>
          </p:nvPr>
        </p:nvSpPr>
        <p:spPr>
          <a:xfrm>
            <a:off x="740427" y="571145"/>
            <a:ext cx="5355570" cy="438144"/>
          </a:xfrm>
          <a:prstGeom prst="rect">
            <a:avLst/>
          </a:prstGeom>
        </p:spPr>
        <p:txBody>
          <a:bodyPr/>
          <a:lstStyle>
            <a:lvl1pPr>
              <a:defRPr sz="2400" cap="all" spc="100" baseline="0">
                <a:solidFill>
                  <a:schemeClr val="accent2"/>
                </a:solidFill>
              </a:defRPr>
            </a:lvl1pPr>
          </a:lstStyle>
          <a:p>
            <a:r>
              <a:rPr lang="en-US" dirty="0"/>
              <a:t>Click to add title</a:t>
            </a:r>
          </a:p>
        </p:txBody>
      </p:sp>
      <p:sp>
        <p:nvSpPr>
          <p:cNvPr id="38" name="Text Placeholder 10">
            <a:extLst>
              <a:ext uri="{FF2B5EF4-FFF2-40B4-BE49-F238E27FC236}">
                <a16:creationId xmlns:a16="http://schemas.microsoft.com/office/drawing/2014/main" id="{5D896357-F0C4-4728-BE54-A809E6E3100F}"/>
              </a:ext>
            </a:extLst>
          </p:cNvPr>
          <p:cNvSpPr>
            <a:spLocks noGrp="1"/>
          </p:cNvSpPr>
          <p:nvPr>
            <p:ph type="body" sz="quarter" idx="16" hasCustomPrompt="1"/>
          </p:nvPr>
        </p:nvSpPr>
        <p:spPr>
          <a:xfrm>
            <a:off x="6463262" y="311795"/>
            <a:ext cx="1706966" cy="426393"/>
          </a:xfrm>
          <a:prstGeom prst="rect">
            <a:avLst/>
          </a:prstGeom>
        </p:spPr>
        <p:txBody>
          <a:bodyPr anchor="b"/>
          <a:lstStyle>
            <a:lvl1pPr marL="0" indent="0" algn="ctr">
              <a:buNone/>
              <a:defRPr sz="1400" cap="all" spc="100" baseline="0">
                <a:solidFill>
                  <a:schemeClr val="bg1">
                    <a:lumMod val="50000"/>
                  </a:schemeClr>
                </a:solidFill>
                <a:latin typeface="+mj-lt"/>
              </a:defRPr>
            </a:lvl1pPr>
          </a:lstStyle>
          <a:p>
            <a:pPr lvl="0"/>
            <a:r>
              <a:rPr lang="en-US" dirty="0"/>
              <a:t>Click to add name</a:t>
            </a:r>
          </a:p>
        </p:txBody>
      </p:sp>
      <p:sp>
        <p:nvSpPr>
          <p:cNvPr id="42" name="Text Placeholder 10">
            <a:extLst>
              <a:ext uri="{FF2B5EF4-FFF2-40B4-BE49-F238E27FC236}">
                <a16:creationId xmlns:a16="http://schemas.microsoft.com/office/drawing/2014/main" id="{CB13D4EF-593A-4D3C-9712-515EE5A358AC}"/>
              </a:ext>
            </a:extLst>
          </p:cNvPr>
          <p:cNvSpPr>
            <a:spLocks noGrp="1"/>
          </p:cNvSpPr>
          <p:nvPr>
            <p:ph type="body" sz="quarter" idx="20" hasCustomPrompt="1"/>
          </p:nvPr>
        </p:nvSpPr>
        <p:spPr>
          <a:xfrm>
            <a:off x="8026762" y="1774346"/>
            <a:ext cx="1929792" cy="426393"/>
          </a:xfrm>
          <a:prstGeom prst="rect">
            <a:avLst/>
          </a:prstGeom>
        </p:spPr>
        <p:txBody>
          <a:bodyPr anchor="ctr"/>
          <a:lstStyle>
            <a:lvl1pPr marL="0" indent="0" algn="ctr">
              <a:lnSpc>
                <a:spcPct val="80000"/>
              </a:lnSpc>
              <a:spcBef>
                <a:spcPts val="0"/>
              </a:spcBef>
              <a:buNone/>
              <a:defRPr sz="2000" cap="all" spc="100" baseline="0">
                <a:solidFill>
                  <a:schemeClr val="accent6">
                    <a:lumMod val="50000"/>
                  </a:schemeClr>
                </a:solidFill>
                <a:latin typeface="+mj-lt"/>
              </a:defRPr>
            </a:lvl1pPr>
          </a:lstStyle>
          <a:p>
            <a:pPr lvl="0"/>
            <a:r>
              <a:rPr lang="en-US" dirty="0"/>
              <a:t>Click to add name</a:t>
            </a:r>
          </a:p>
        </p:txBody>
      </p:sp>
      <p:sp>
        <p:nvSpPr>
          <p:cNvPr id="47" name="Text Placeholder 10">
            <a:extLst>
              <a:ext uri="{FF2B5EF4-FFF2-40B4-BE49-F238E27FC236}">
                <a16:creationId xmlns:a16="http://schemas.microsoft.com/office/drawing/2014/main" id="{449D2BE7-8177-406D-94BB-001D561B5A89}"/>
              </a:ext>
            </a:extLst>
          </p:cNvPr>
          <p:cNvSpPr>
            <a:spLocks noGrp="1"/>
          </p:cNvSpPr>
          <p:nvPr>
            <p:ph type="body" sz="quarter" idx="25" hasCustomPrompt="1"/>
          </p:nvPr>
        </p:nvSpPr>
        <p:spPr>
          <a:xfrm>
            <a:off x="6083673" y="2261070"/>
            <a:ext cx="913553" cy="426393"/>
          </a:xfrm>
          <a:prstGeom prst="rect">
            <a:avLst/>
          </a:prstGeom>
        </p:spPr>
        <p:txBody>
          <a:bodyPr anchor="ctr"/>
          <a:lstStyle>
            <a:lvl1pPr marL="0" indent="0" algn="ctr">
              <a:buNone/>
              <a:defRPr sz="1600" cap="all" spc="100" baseline="0">
                <a:solidFill>
                  <a:schemeClr val="accent4">
                    <a:lumMod val="50000"/>
                  </a:schemeClr>
                </a:solidFill>
                <a:latin typeface="+mj-lt"/>
              </a:defRPr>
            </a:lvl1pPr>
          </a:lstStyle>
          <a:p>
            <a:pPr lvl="0"/>
            <a:r>
              <a:rPr lang="en-US" dirty="0"/>
              <a:t>name</a:t>
            </a:r>
          </a:p>
        </p:txBody>
      </p:sp>
      <p:sp>
        <p:nvSpPr>
          <p:cNvPr id="40" name="Text Placeholder 10">
            <a:extLst>
              <a:ext uri="{FF2B5EF4-FFF2-40B4-BE49-F238E27FC236}">
                <a16:creationId xmlns:a16="http://schemas.microsoft.com/office/drawing/2014/main" id="{FD164278-C8C4-4514-8B3E-9505CB674743}"/>
              </a:ext>
            </a:extLst>
          </p:cNvPr>
          <p:cNvSpPr>
            <a:spLocks noGrp="1"/>
          </p:cNvSpPr>
          <p:nvPr>
            <p:ph type="body" sz="quarter" idx="18" hasCustomPrompt="1"/>
          </p:nvPr>
        </p:nvSpPr>
        <p:spPr>
          <a:xfrm>
            <a:off x="3149242" y="3061800"/>
            <a:ext cx="1706966" cy="426393"/>
          </a:xfrm>
          <a:prstGeom prst="rect">
            <a:avLst/>
          </a:prstGeom>
        </p:spPr>
        <p:txBody>
          <a:bodyPr anchor="t"/>
          <a:lstStyle>
            <a:lvl1pPr marL="0" indent="0" algn="r">
              <a:buNone/>
              <a:defRPr sz="1400" cap="all" spc="100" baseline="0">
                <a:solidFill>
                  <a:schemeClr val="bg1">
                    <a:lumMod val="50000"/>
                  </a:schemeClr>
                </a:solidFill>
                <a:latin typeface="+mj-lt"/>
              </a:defRPr>
            </a:lvl1pPr>
          </a:lstStyle>
          <a:p>
            <a:pPr lvl="0"/>
            <a:r>
              <a:rPr lang="en-US" dirty="0"/>
              <a:t>Click to add name</a:t>
            </a:r>
          </a:p>
        </p:txBody>
      </p:sp>
      <p:sp>
        <p:nvSpPr>
          <p:cNvPr id="41" name="Text Placeholder 10">
            <a:extLst>
              <a:ext uri="{FF2B5EF4-FFF2-40B4-BE49-F238E27FC236}">
                <a16:creationId xmlns:a16="http://schemas.microsoft.com/office/drawing/2014/main" id="{45FF02C4-FA25-4AE4-B4EF-D106CDD0FEB4}"/>
              </a:ext>
            </a:extLst>
          </p:cNvPr>
          <p:cNvSpPr>
            <a:spLocks noGrp="1"/>
          </p:cNvSpPr>
          <p:nvPr>
            <p:ph type="body" sz="quarter" idx="19" hasCustomPrompt="1"/>
          </p:nvPr>
        </p:nvSpPr>
        <p:spPr>
          <a:xfrm>
            <a:off x="9795826" y="3061800"/>
            <a:ext cx="1706966" cy="426393"/>
          </a:xfrm>
          <a:prstGeom prst="rect">
            <a:avLst/>
          </a:prstGeom>
        </p:spPr>
        <p:txBody>
          <a:bodyPr anchor="t"/>
          <a:lstStyle>
            <a:lvl1pPr marL="0" indent="0" algn="l">
              <a:buNone/>
              <a:defRPr sz="1400" cap="all" spc="100" baseline="0">
                <a:solidFill>
                  <a:schemeClr val="bg1">
                    <a:lumMod val="50000"/>
                  </a:schemeClr>
                </a:solidFill>
                <a:latin typeface="+mj-lt"/>
              </a:defRPr>
            </a:lvl1pPr>
          </a:lstStyle>
          <a:p>
            <a:pPr lvl="0"/>
            <a:r>
              <a:rPr lang="en-US" dirty="0"/>
              <a:t>Click to add name</a:t>
            </a:r>
          </a:p>
        </p:txBody>
      </p:sp>
      <p:sp>
        <p:nvSpPr>
          <p:cNvPr id="45" name="Text Placeholder 10">
            <a:extLst>
              <a:ext uri="{FF2B5EF4-FFF2-40B4-BE49-F238E27FC236}">
                <a16:creationId xmlns:a16="http://schemas.microsoft.com/office/drawing/2014/main" id="{2EA0BE42-73C1-43D0-9520-94265CBEE415}"/>
              </a:ext>
            </a:extLst>
          </p:cNvPr>
          <p:cNvSpPr>
            <a:spLocks noGrp="1"/>
          </p:cNvSpPr>
          <p:nvPr>
            <p:ph type="body" sz="quarter" idx="23" hasCustomPrompt="1"/>
          </p:nvPr>
        </p:nvSpPr>
        <p:spPr>
          <a:xfrm>
            <a:off x="7713450" y="3671475"/>
            <a:ext cx="913553" cy="426393"/>
          </a:xfrm>
          <a:prstGeom prst="rect">
            <a:avLst/>
          </a:prstGeom>
        </p:spPr>
        <p:txBody>
          <a:bodyPr anchor="ctr"/>
          <a:lstStyle>
            <a:lvl1pPr marL="0" indent="0" algn="ctr">
              <a:buNone/>
              <a:defRPr sz="1600" cap="all" spc="100" baseline="0">
                <a:solidFill>
                  <a:schemeClr val="bg2">
                    <a:lumMod val="50000"/>
                  </a:schemeClr>
                </a:solidFill>
                <a:latin typeface="+mj-lt"/>
              </a:defRPr>
            </a:lvl1pPr>
          </a:lstStyle>
          <a:p>
            <a:pPr lvl="0"/>
            <a:r>
              <a:rPr lang="en-US" dirty="0"/>
              <a:t>name</a:t>
            </a:r>
          </a:p>
        </p:txBody>
      </p:sp>
      <p:sp>
        <p:nvSpPr>
          <p:cNvPr id="43" name="Text Placeholder 10">
            <a:extLst>
              <a:ext uri="{FF2B5EF4-FFF2-40B4-BE49-F238E27FC236}">
                <a16:creationId xmlns:a16="http://schemas.microsoft.com/office/drawing/2014/main" id="{4E23821A-CE37-4CA8-82BC-5731CBD7BC63}"/>
              </a:ext>
            </a:extLst>
          </p:cNvPr>
          <p:cNvSpPr>
            <a:spLocks noGrp="1"/>
          </p:cNvSpPr>
          <p:nvPr>
            <p:ph type="body" sz="quarter" idx="21" hasCustomPrompt="1"/>
          </p:nvPr>
        </p:nvSpPr>
        <p:spPr>
          <a:xfrm>
            <a:off x="4418984" y="4145197"/>
            <a:ext cx="913553" cy="426393"/>
          </a:xfrm>
          <a:prstGeom prst="rect">
            <a:avLst/>
          </a:prstGeom>
        </p:spPr>
        <p:txBody>
          <a:bodyPr anchor="ctr"/>
          <a:lstStyle>
            <a:lvl1pPr marL="0" indent="0" algn="ctr">
              <a:buNone/>
              <a:defRPr sz="1600" cap="all" spc="100" baseline="0">
                <a:solidFill>
                  <a:schemeClr val="accent1">
                    <a:lumMod val="75000"/>
                  </a:schemeClr>
                </a:solidFill>
                <a:latin typeface="+mj-lt"/>
              </a:defRPr>
            </a:lvl1pPr>
          </a:lstStyle>
          <a:p>
            <a:pPr lvl="0"/>
            <a:r>
              <a:rPr lang="en-US" dirty="0"/>
              <a:t>name</a:t>
            </a:r>
          </a:p>
        </p:txBody>
      </p:sp>
      <p:sp>
        <p:nvSpPr>
          <p:cNvPr id="44" name="Text Placeholder 10">
            <a:extLst>
              <a:ext uri="{FF2B5EF4-FFF2-40B4-BE49-F238E27FC236}">
                <a16:creationId xmlns:a16="http://schemas.microsoft.com/office/drawing/2014/main" id="{83ED92E9-F268-4C1E-9440-F605C9EBD510}"/>
              </a:ext>
            </a:extLst>
          </p:cNvPr>
          <p:cNvSpPr>
            <a:spLocks noGrp="1"/>
          </p:cNvSpPr>
          <p:nvPr>
            <p:ph type="body" sz="quarter" idx="22" hasCustomPrompt="1"/>
          </p:nvPr>
        </p:nvSpPr>
        <p:spPr>
          <a:xfrm>
            <a:off x="5685509" y="4584197"/>
            <a:ext cx="913553" cy="426393"/>
          </a:xfrm>
          <a:prstGeom prst="rect">
            <a:avLst/>
          </a:prstGeom>
        </p:spPr>
        <p:txBody>
          <a:bodyPr anchor="ctr"/>
          <a:lstStyle>
            <a:lvl1pPr marL="0" indent="0" algn="ctr">
              <a:buNone/>
              <a:defRPr sz="1600" cap="all" spc="100" baseline="0">
                <a:solidFill>
                  <a:schemeClr val="accent1">
                    <a:lumMod val="50000"/>
                  </a:schemeClr>
                </a:solidFill>
                <a:latin typeface="+mj-lt"/>
              </a:defRPr>
            </a:lvl1pPr>
          </a:lstStyle>
          <a:p>
            <a:pPr lvl="0"/>
            <a:r>
              <a:rPr lang="en-US" dirty="0"/>
              <a:t>name</a:t>
            </a:r>
          </a:p>
        </p:txBody>
      </p:sp>
      <p:sp>
        <p:nvSpPr>
          <p:cNvPr id="46" name="Text Placeholder 10">
            <a:extLst>
              <a:ext uri="{FF2B5EF4-FFF2-40B4-BE49-F238E27FC236}">
                <a16:creationId xmlns:a16="http://schemas.microsoft.com/office/drawing/2014/main" id="{B29F508B-CAFE-4871-8267-E5406A4D6C46}"/>
              </a:ext>
            </a:extLst>
          </p:cNvPr>
          <p:cNvSpPr>
            <a:spLocks noGrp="1"/>
          </p:cNvSpPr>
          <p:nvPr>
            <p:ph type="body" sz="quarter" idx="24" hasCustomPrompt="1"/>
          </p:nvPr>
        </p:nvSpPr>
        <p:spPr>
          <a:xfrm>
            <a:off x="9650168" y="4298971"/>
            <a:ext cx="913553" cy="426393"/>
          </a:xfrm>
          <a:prstGeom prst="rect">
            <a:avLst/>
          </a:prstGeom>
        </p:spPr>
        <p:txBody>
          <a:bodyPr anchor="ctr"/>
          <a:lstStyle>
            <a:lvl1pPr marL="0" indent="0" algn="ctr">
              <a:buNone/>
              <a:defRPr sz="1600" cap="all" spc="100" baseline="0">
                <a:solidFill>
                  <a:schemeClr val="bg2">
                    <a:lumMod val="75000"/>
                  </a:schemeClr>
                </a:solidFill>
                <a:latin typeface="+mj-lt"/>
              </a:defRPr>
            </a:lvl1pPr>
          </a:lstStyle>
          <a:p>
            <a:pPr lvl="0"/>
            <a:r>
              <a:rPr lang="en-US" dirty="0"/>
              <a:t>name</a:t>
            </a:r>
          </a:p>
        </p:txBody>
      </p:sp>
      <p:sp>
        <p:nvSpPr>
          <p:cNvPr id="39" name="Text Placeholder 10">
            <a:extLst>
              <a:ext uri="{FF2B5EF4-FFF2-40B4-BE49-F238E27FC236}">
                <a16:creationId xmlns:a16="http://schemas.microsoft.com/office/drawing/2014/main" id="{C40D7D1C-3379-42CE-B3D7-A585CDECBD11}"/>
              </a:ext>
            </a:extLst>
          </p:cNvPr>
          <p:cNvSpPr>
            <a:spLocks noGrp="1"/>
          </p:cNvSpPr>
          <p:nvPr>
            <p:ph type="body" sz="quarter" idx="17" hasCustomPrompt="1"/>
          </p:nvPr>
        </p:nvSpPr>
        <p:spPr>
          <a:xfrm>
            <a:off x="6463261" y="5683895"/>
            <a:ext cx="1706966" cy="426393"/>
          </a:xfrm>
          <a:prstGeom prst="rect">
            <a:avLst/>
          </a:prstGeom>
        </p:spPr>
        <p:txBody>
          <a:bodyPr anchor="t"/>
          <a:lstStyle>
            <a:lvl1pPr marL="0" indent="0" algn="ctr">
              <a:buNone/>
              <a:defRPr sz="1400" cap="all" spc="100" baseline="0">
                <a:solidFill>
                  <a:schemeClr val="bg1">
                    <a:lumMod val="50000"/>
                  </a:schemeClr>
                </a:solidFill>
                <a:latin typeface="+mj-lt"/>
              </a:defRPr>
            </a:lvl1pPr>
          </a:lstStyle>
          <a:p>
            <a:pPr lvl="0"/>
            <a:r>
              <a:rPr lang="en-US" dirty="0"/>
              <a:t>Click to add name</a:t>
            </a:r>
          </a:p>
        </p:txBody>
      </p:sp>
      <p:sp>
        <p:nvSpPr>
          <p:cNvPr id="3" name="Date Placeholder 2">
            <a:extLst>
              <a:ext uri="{FF2B5EF4-FFF2-40B4-BE49-F238E27FC236}">
                <a16:creationId xmlns:a16="http://schemas.microsoft.com/office/drawing/2014/main" id="{35129BD8-DBDF-484C-89DD-80EDD7B827E7}"/>
              </a:ext>
            </a:extLst>
          </p:cNvPr>
          <p:cNvSpPr>
            <a:spLocks noGrp="1"/>
          </p:cNvSpPr>
          <p:nvPr>
            <p:ph type="dt" sz="half" idx="10"/>
          </p:nvPr>
        </p:nvSpPr>
        <p:spPr>
          <a:xfrm>
            <a:off x="838200" y="6356350"/>
            <a:ext cx="2743200" cy="365125"/>
          </a:xfrm>
          <a:prstGeom prst="rect">
            <a:avLst/>
          </a:prstGeom>
        </p:spPr>
        <p:txBody>
          <a:bodyPr/>
          <a:lstStyle>
            <a:lvl1pPr>
              <a:defRPr>
                <a:solidFill>
                  <a:schemeClr val="bg1"/>
                </a:solidFill>
              </a:defRPr>
            </a:lvl1pPr>
          </a:lstStyle>
          <a:p>
            <a:r>
              <a:rPr lang="en-US" dirty="0"/>
              <a:t>20XX</a:t>
            </a:r>
          </a:p>
        </p:txBody>
      </p:sp>
      <p:sp>
        <p:nvSpPr>
          <p:cNvPr id="4" name="Footer Placeholder 3">
            <a:extLst>
              <a:ext uri="{FF2B5EF4-FFF2-40B4-BE49-F238E27FC236}">
                <a16:creationId xmlns:a16="http://schemas.microsoft.com/office/drawing/2014/main" id="{8CF621E8-9FBF-4DC8-AA1D-234C0A47D713}"/>
              </a:ext>
            </a:extLst>
          </p:cNvPr>
          <p:cNvSpPr>
            <a:spLocks noGrp="1"/>
          </p:cNvSpPr>
          <p:nvPr>
            <p:ph type="ftr" sz="quarter" idx="11"/>
          </p:nvPr>
        </p:nvSpPr>
        <p:spPr>
          <a:xfrm>
            <a:off x="4038600" y="6356350"/>
            <a:ext cx="4114800" cy="365125"/>
          </a:xfrm>
          <a:prstGeom prst="rect">
            <a:avLst/>
          </a:prstGeom>
        </p:spPr>
        <p:txBody>
          <a:bodyPr/>
          <a:lstStyle>
            <a:lvl1pPr>
              <a:defRPr>
                <a:solidFill>
                  <a:schemeClr val="bg1"/>
                </a:solidFill>
              </a:defRPr>
            </a:lvl1pPr>
          </a:lstStyle>
          <a:p>
            <a:r>
              <a:rPr lang="en-US" dirty="0"/>
              <a:t>Pitch deck</a:t>
            </a:r>
          </a:p>
        </p:txBody>
      </p:sp>
      <p:sp>
        <p:nvSpPr>
          <p:cNvPr id="5" name="Slide Number Placeholder 4">
            <a:extLst>
              <a:ext uri="{FF2B5EF4-FFF2-40B4-BE49-F238E27FC236}">
                <a16:creationId xmlns:a16="http://schemas.microsoft.com/office/drawing/2014/main" id="{1C1D5819-A04D-4AB0-A144-E7BBA3400317}"/>
              </a:ext>
            </a:extLst>
          </p:cNvPr>
          <p:cNvSpPr>
            <a:spLocks noGrp="1"/>
          </p:cNvSpPr>
          <p:nvPr>
            <p:ph type="sldNum" sz="quarter" idx="12"/>
          </p:nvPr>
        </p:nvSpPr>
        <p:spPr>
          <a:xfrm>
            <a:off x="8610600" y="6356350"/>
            <a:ext cx="2743200" cy="365125"/>
          </a:xfrm>
          <a:prstGeom prst="rect">
            <a:avLst/>
          </a:prstGeom>
        </p:spPr>
        <p:txBody>
          <a:bodyPr/>
          <a:lstStyle>
            <a:lvl1pPr>
              <a:defRPr>
                <a:solidFill>
                  <a:schemeClr val="bg1"/>
                </a:solidFill>
              </a:defRPr>
            </a:lvl1pPr>
          </a:lstStyle>
          <a:p>
            <a:fld id="{EA87306C-81BA-4795-A5CA-9392456A8C1E}" type="slidenum">
              <a:rPr lang="en-US" smtClean="0"/>
              <a:pPr/>
              <a:t>‹#›</a:t>
            </a:fld>
            <a:endParaRPr lang="en-US" dirty="0"/>
          </a:p>
        </p:txBody>
      </p:sp>
    </p:spTree>
    <p:extLst>
      <p:ext uri="{BB962C8B-B14F-4D97-AF65-F5344CB8AC3E}">
        <p14:creationId xmlns:p14="http://schemas.microsoft.com/office/powerpoint/2010/main" val="31608472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rowth Strateg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B3D21-9143-4E6D-87CD-82F00F7DC6FA}"/>
              </a:ext>
            </a:extLst>
          </p:cNvPr>
          <p:cNvSpPr>
            <a:spLocks noGrp="1"/>
          </p:cNvSpPr>
          <p:nvPr>
            <p:ph type="title" hasCustomPrompt="1"/>
          </p:nvPr>
        </p:nvSpPr>
        <p:spPr>
          <a:xfrm>
            <a:off x="827314" y="627486"/>
            <a:ext cx="5268686" cy="568896"/>
          </a:xfrm>
          <a:prstGeom prst="rect">
            <a:avLst/>
          </a:prstGeom>
        </p:spPr>
        <p:txBody>
          <a:bodyPr anchor="ctr"/>
          <a:lstStyle>
            <a:lvl1pPr>
              <a:defRPr sz="2400" cap="all" spc="100" baseline="0">
                <a:solidFill>
                  <a:schemeClr val="accent2"/>
                </a:solidFill>
              </a:defRPr>
            </a:lvl1pPr>
          </a:lstStyle>
          <a:p>
            <a:r>
              <a:rPr lang="en-US" dirty="0"/>
              <a:t>Click to add title</a:t>
            </a:r>
          </a:p>
        </p:txBody>
      </p:sp>
      <p:sp>
        <p:nvSpPr>
          <p:cNvPr id="11" name="Text Placeholder 10">
            <a:extLst>
              <a:ext uri="{FF2B5EF4-FFF2-40B4-BE49-F238E27FC236}">
                <a16:creationId xmlns:a16="http://schemas.microsoft.com/office/drawing/2014/main" id="{235C24E7-D67D-40AA-B6B1-AE47659E18EC}"/>
              </a:ext>
            </a:extLst>
          </p:cNvPr>
          <p:cNvSpPr>
            <a:spLocks noGrp="1"/>
          </p:cNvSpPr>
          <p:nvPr>
            <p:ph type="body" sz="quarter" idx="33" hasCustomPrompt="1"/>
          </p:nvPr>
        </p:nvSpPr>
        <p:spPr>
          <a:xfrm>
            <a:off x="820438" y="1011439"/>
            <a:ext cx="4989233" cy="568896"/>
          </a:xfrm>
          <a:prstGeom prst="rect">
            <a:avLst/>
          </a:prstGeom>
        </p:spPr>
        <p:txBody>
          <a:bodyPr anchor="ctr"/>
          <a:lstStyle>
            <a:lvl1pPr marL="0" indent="0" algn="l">
              <a:buNone/>
              <a:defRPr sz="2000" cap="none" spc="100" baseline="0">
                <a:solidFill>
                  <a:schemeClr val="accent2"/>
                </a:solidFill>
                <a:latin typeface="+mn-lt"/>
              </a:defRPr>
            </a:lvl1pPr>
          </a:lstStyle>
          <a:p>
            <a:pPr lvl="0"/>
            <a:r>
              <a:rPr lang="en-US" dirty="0"/>
              <a:t>Click to add title</a:t>
            </a:r>
          </a:p>
        </p:txBody>
      </p:sp>
      <p:sp>
        <p:nvSpPr>
          <p:cNvPr id="19" name="Text Placeholder 14">
            <a:extLst>
              <a:ext uri="{FF2B5EF4-FFF2-40B4-BE49-F238E27FC236}">
                <a16:creationId xmlns:a16="http://schemas.microsoft.com/office/drawing/2014/main" id="{A756E9B8-BA57-4251-A0E6-DDADC29D95B9}"/>
              </a:ext>
            </a:extLst>
          </p:cNvPr>
          <p:cNvSpPr>
            <a:spLocks noGrp="1"/>
          </p:cNvSpPr>
          <p:nvPr>
            <p:ph type="body" sz="quarter" idx="26" hasCustomPrompt="1"/>
          </p:nvPr>
        </p:nvSpPr>
        <p:spPr>
          <a:xfrm>
            <a:off x="920666" y="2044485"/>
            <a:ext cx="1584471" cy="1121230"/>
          </a:xfrm>
          <a:prstGeom prst="rect">
            <a:avLst/>
          </a:prstGeom>
          <a:ln w="28575">
            <a:solidFill>
              <a:schemeClr val="accent5">
                <a:lumMod val="50000"/>
              </a:schemeClr>
            </a:solidFill>
          </a:ln>
        </p:spPr>
        <p:txBody>
          <a:bodyPr lIns="182880" rIns="182880" anchor="ctr"/>
          <a:lstStyle>
            <a:lvl1pPr marL="0" indent="0" algn="ctr">
              <a:lnSpc>
                <a:spcPct val="100000"/>
              </a:lnSpc>
              <a:buNone/>
              <a:defRPr sz="2000" cap="all" spc="200" baseline="0">
                <a:solidFill>
                  <a:schemeClr val="accent5">
                    <a:lumMod val="50000"/>
                  </a:schemeClr>
                </a:solidFill>
                <a:latin typeface="+mj-lt"/>
              </a:defRPr>
            </a:lvl1pPr>
          </a:lstStyle>
          <a:p>
            <a:pPr lvl="0"/>
            <a:r>
              <a:rPr lang="en-US" dirty="0"/>
              <a:t>Click to add name</a:t>
            </a:r>
          </a:p>
        </p:txBody>
      </p:sp>
      <p:sp>
        <p:nvSpPr>
          <p:cNvPr id="20" name="Text Placeholder 14">
            <a:extLst>
              <a:ext uri="{FF2B5EF4-FFF2-40B4-BE49-F238E27FC236}">
                <a16:creationId xmlns:a16="http://schemas.microsoft.com/office/drawing/2014/main" id="{C0B962B5-0EC7-48EC-A687-C206A69C56D6}"/>
              </a:ext>
            </a:extLst>
          </p:cNvPr>
          <p:cNvSpPr>
            <a:spLocks noGrp="1"/>
          </p:cNvSpPr>
          <p:nvPr>
            <p:ph type="body" sz="quarter" idx="13" hasCustomPrompt="1"/>
          </p:nvPr>
        </p:nvSpPr>
        <p:spPr>
          <a:xfrm>
            <a:off x="2727695" y="2044485"/>
            <a:ext cx="3081975" cy="1121230"/>
          </a:xfrm>
          <a:prstGeom prst="rect">
            <a:avLst/>
          </a:prstGeom>
        </p:spPr>
        <p:txBody>
          <a:bodyPr anchor="ctr"/>
          <a:lstStyle>
            <a:lvl1pPr marL="0" indent="0" algn="l">
              <a:lnSpc>
                <a:spcPct val="100000"/>
              </a:lnSpc>
              <a:spcBef>
                <a:spcPts val="0"/>
              </a:spcBef>
              <a:buNone/>
              <a:defRPr sz="1600" cap="none" spc="0" baseline="0">
                <a:solidFill>
                  <a:schemeClr val="tx1"/>
                </a:solidFill>
                <a:latin typeface="+mn-lt"/>
              </a:defRPr>
            </a:lvl1pPr>
          </a:lstStyle>
          <a:p>
            <a:pPr lvl="0"/>
            <a:r>
              <a:rPr lang="en-US" dirty="0"/>
              <a:t>Click to add text</a:t>
            </a:r>
          </a:p>
        </p:txBody>
      </p:sp>
      <p:sp>
        <p:nvSpPr>
          <p:cNvPr id="22" name="Text Placeholder 14">
            <a:extLst>
              <a:ext uri="{FF2B5EF4-FFF2-40B4-BE49-F238E27FC236}">
                <a16:creationId xmlns:a16="http://schemas.microsoft.com/office/drawing/2014/main" id="{1314A100-8075-4D1D-995C-34F5838D58F2}"/>
              </a:ext>
            </a:extLst>
          </p:cNvPr>
          <p:cNvSpPr>
            <a:spLocks noGrp="1"/>
          </p:cNvSpPr>
          <p:nvPr>
            <p:ph type="body" sz="quarter" idx="34" hasCustomPrompt="1"/>
          </p:nvPr>
        </p:nvSpPr>
        <p:spPr>
          <a:xfrm>
            <a:off x="920666" y="3428263"/>
            <a:ext cx="1584471" cy="1121230"/>
          </a:xfrm>
          <a:prstGeom prst="rect">
            <a:avLst/>
          </a:prstGeom>
          <a:ln w="28575">
            <a:solidFill>
              <a:schemeClr val="accent5">
                <a:lumMod val="50000"/>
              </a:schemeClr>
            </a:solidFill>
          </a:ln>
        </p:spPr>
        <p:txBody>
          <a:bodyPr lIns="182880" rIns="182880" anchor="ctr"/>
          <a:lstStyle>
            <a:lvl1pPr marL="0" indent="0" algn="ctr">
              <a:lnSpc>
                <a:spcPct val="100000"/>
              </a:lnSpc>
              <a:buNone/>
              <a:defRPr sz="2000" cap="all" spc="200" baseline="0">
                <a:solidFill>
                  <a:schemeClr val="accent5">
                    <a:lumMod val="50000"/>
                  </a:schemeClr>
                </a:solidFill>
                <a:latin typeface="+mj-lt"/>
              </a:defRPr>
            </a:lvl1pPr>
          </a:lstStyle>
          <a:p>
            <a:pPr lvl="0"/>
            <a:r>
              <a:rPr lang="en-US" dirty="0"/>
              <a:t>Click to add name</a:t>
            </a:r>
          </a:p>
        </p:txBody>
      </p:sp>
      <p:sp>
        <p:nvSpPr>
          <p:cNvPr id="23" name="Text Placeholder 14">
            <a:extLst>
              <a:ext uri="{FF2B5EF4-FFF2-40B4-BE49-F238E27FC236}">
                <a16:creationId xmlns:a16="http://schemas.microsoft.com/office/drawing/2014/main" id="{9C946523-4B92-4003-B43C-B01D972454F4}"/>
              </a:ext>
            </a:extLst>
          </p:cNvPr>
          <p:cNvSpPr>
            <a:spLocks noGrp="1"/>
          </p:cNvSpPr>
          <p:nvPr>
            <p:ph type="body" sz="quarter" idx="35" hasCustomPrompt="1"/>
          </p:nvPr>
        </p:nvSpPr>
        <p:spPr>
          <a:xfrm>
            <a:off x="2727695" y="3428263"/>
            <a:ext cx="3081975" cy="1121230"/>
          </a:xfrm>
          <a:prstGeom prst="rect">
            <a:avLst/>
          </a:prstGeom>
        </p:spPr>
        <p:txBody>
          <a:bodyPr anchor="ctr"/>
          <a:lstStyle>
            <a:lvl1pPr marL="0" indent="0" algn="l">
              <a:lnSpc>
                <a:spcPct val="100000"/>
              </a:lnSpc>
              <a:spcBef>
                <a:spcPts val="0"/>
              </a:spcBef>
              <a:buNone/>
              <a:defRPr sz="1600" cap="none" spc="0" baseline="0">
                <a:solidFill>
                  <a:schemeClr val="tx1"/>
                </a:solidFill>
                <a:latin typeface="+mn-lt"/>
              </a:defRPr>
            </a:lvl1pPr>
          </a:lstStyle>
          <a:p>
            <a:pPr lvl="0"/>
            <a:r>
              <a:rPr lang="en-US" dirty="0"/>
              <a:t>Click to add text</a:t>
            </a:r>
          </a:p>
        </p:txBody>
      </p:sp>
      <p:sp>
        <p:nvSpPr>
          <p:cNvPr id="25" name="Text Placeholder 14">
            <a:extLst>
              <a:ext uri="{FF2B5EF4-FFF2-40B4-BE49-F238E27FC236}">
                <a16:creationId xmlns:a16="http://schemas.microsoft.com/office/drawing/2014/main" id="{F9BEEAAD-CC7F-427D-BCFF-1BBA5023ABE6}"/>
              </a:ext>
            </a:extLst>
          </p:cNvPr>
          <p:cNvSpPr>
            <a:spLocks noGrp="1"/>
          </p:cNvSpPr>
          <p:nvPr>
            <p:ph type="body" sz="quarter" idx="36" hasCustomPrompt="1"/>
          </p:nvPr>
        </p:nvSpPr>
        <p:spPr>
          <a:xfrm>
            <a:off x="920666" y="4812041"/>
            <a:ext cx="1584471" cy="1121230"/>
          </a:xfrm>
          <a:prstGeom prst="rect">
            <a:avLst/>
          </a:prstGeom>
          <a:ln w="28575">
            <a:solidFill>
              <a:schemeClr val="accent5">
                <a:lumMod val="50000"/>
              </a:schemeClr>
            </a:solidFill>
          </a:ln>
        </p:spPr>
        <p:txBody>
          <a:bodyPr lIns="182880" rIns="182880" anchor="ctr"/>
          <a:lstStyle>
            <a:lvl1pPr marL="0" indent="0" algn="ctr">
              <a:lnSpc>
                <a:spcPct val="100000"/>
              </a:lnSpc>
              <a:buNone/>
              <a:defRPr sz="2000" cap="all" spc="200" baseline="0">
                <a:solidFill>
                  <a:schemeClr val="accent5">
                    <a:lumMod val="50000"/>
                  </a:schemeClr>
                </a:solidFill>
                <a:latin typeface="+mj-lt"/>
              </a:defRPr>
            </a:lvl1pPr>
          </a:lstStyle>
          <a:p>
            <a:pPr lvl="0"/>
            <a:r>
              <a:rPr lang="en-US" dirty="0"/>
              <a:t>Click to add name</a:t>
            </a:r>
          </a:p>
        </p:txBody>
      </p:sp>
      <p:sp>
        <p:nvSpPr>
          <p:cNvPr id="26" name="Text Placeholder 14">
            <a:extLst>
              <a:ext uri="{FF2B5EF4-FFF2-40B4-BE49-F238E27FC236}">
                <a16:creationId xmlns:a16="http://schemas.microsoft.com/office/drawing/2014/main" id="{B6693A35-4411-4FE2-82FD-5D30D8D62AF3}"/>
              </a:ext>
            </a:extLst>
          </p:cNvPr>
          <p:cNvSpPr>
            <a:spLocks noGrp="1"/>
          </p:cNvSpPr>
          <p:nvPr>
            <p:ph type="body" sz="quarter" idx="37" hasCustomPrompt="1"/>
          </p:nvPr>
        </p:nvSpPr>
        <p:spPr>
          <a:xfrm>
            <a:off x="2727695" y="4812041"/>
            <a:ext cx="3081975" cy="1121230"/>
          </a:xfrm>
          <a:prstGeom prst="rect">
            <a:avLst/>
          </a:prstGeom>
        </p:spPr>
        <p:txBody>
          <a:bodyPr anchor="ctr"/>
          <a:lstStyle>
            <a:lvl1pPr marL="0" indent="0" algn="l">
              <a:lnSpc>
                <a:spcPct val="100000"/>
              </a:lnSpc>
              <a:spcBef>
                <a:spcPts val="0"/>
              </a:spcBef>
              <a:buNone/>
              <a:defRPr sz="1600" cap="none" spc="0" baseline="0">
                <a:solidFill>
                  <a:schemeClr val="tx1"/>
                </a:solidFill>
                <a:latin typeface="+mn-lt"/>
              </a:defRPr>
            </a:lvl1pPr>
          </a:lstStyle>
          <a:p>
            <a:pPr lvl="0"/>
            <a:r>
              <a:rPr lang="en-US" dirty="0"/>
              <a:t>Click to add text</a:t>
            </a:r>
          </a:p>
        </p:txBody>
      </p:sp>
      <p:sp>
        <p:nvSpPr>
          <p:cNvPr id="17" name="Date Placeholder 3">
            <a:extLst>
              <a:ext uri="{FF2B5EF4-FFF2-40B4-BE49-F238E27FC236}">
                <a16:creationId xmlns:a16="http://schemas.microsoft.com/office/drawing/2014/main" id="{B658EBA7-4275-488A-B86F-67B70609FC99}"/>
              </a:ext>
            </a:extLst>
          </p:cNvPr>
          <p:cNvSpPr>
            <a:spLocks noGrp="1"/>
          </p:cNvSpPr>
          <p:nvPr>
            <p:ph type="dt" sz="half" idx="2"/>
          </p:nvPr>
        </p:nvSpPr>
        <p:spPr>
          <a:xfrm>
            <a:off x="838200" y="6356350"/>
            <a:ext cx="1590675" cy="365125"/>
          </a:xfrm>
          <a:prstGeom prst="rect">
            <a:avLst/>
          </a:prstGeom>
        </p:spPr>
        <p:txBody>
          <a:bodyPr vert="horz" lIns="91440" tIns="45720" rIns="91440" bIns="45720" rtlCol="0" anchor="ctr"/>
          <a:lstStyle>
            <a:lvl1pPr algn="l">
              <a:defRPr sz="1200" spc="100" baseline="0">
                <a:solidFill>
                  <a:schemeClr val="bg2">
                    <a:lumMod val="50000"/>
                  </a:schemeClr>
                </a:solidFill>
                <a:effectLst/>
              </a:defRPr>
            </a:lvl1pPr>
          </a:lstStyle>
          <a:p>
            <a:r>
              <a:rPr lang="en-US" dirty="0"/>
              <a:t>20XX</a:t>
            </a:r>
          </a:p>
        </p:txBody>
      </p:sp>
      <p:sp>
        <p:nvSpPr>
          <p:cNvPr id="27" name="Footer Placeholder 4">
            <a:extLst>
              <a:ext uri="{FF2B5EF4-FFF2-40B4-BE49-F238E27FC236}">
                <a16:creationId xmlns:a16="http://schemas.microsoft.com/office/drawing/2014/main" id="{A59824DA-522A-4135-800A-60F504928B2D}"/>
              </a:ext>
            </a:extLst>
          </p:cNvPr>
          <p:cNvSpPr>
            <a:spLocks noGrp="1"/>
          </p:cNvSpPr>
          <p:nvPr>
            <p:ph type="ftr" sz="quarter" idx="3"/>
          </p:nvPr>
        </p:nvSpPr>
        <p:spPr>
          <a:xfrm>
            <a:off x="6473608" y="6356350"/>
            <a:ext cx="2743200" cy="365125"/>
          </a:xfrm>
          <a:prstGeom prst="rect">
            <a:avLst/>
          </a:prstGeom>
        </p:spPr>
        <p:txBody>
          <a:bodyPr vert="horz" lIns="91440" tIns="45720" rIns="91440" bIns="45720" rtlCol="0" anchor="ctr"/>
          <a:lstStyle>
            <a:lvl1pPr algn="ctr">
              <a:defRPr sz="1200" b="1" i="0" cap="all" spc="100" baseline="0">
                <a:solidFill>
                  <a:schemeClr val="bg1"/>
                </a:solidFill>
                <a:effectLst>
                  <a:outerShdw blurRad="38100" dist="38100" dir="2700000" algn="tl">
                    <a:srgbClr val="000000">
                      <a:alpha val="43137"/>
                    </a:srgbClr>
                  </a:outerShdw>
                </a:effectLst>
                <a:latin typeface="+mj-lt"/>
              </a:defRPr>
            </a:lvl1pPr>
          </a:lstStyle>
          <a:p>
            <a:r>
              <a:rPr lang="en-US" dirty="0"/>
              <a:t>Pitch deck</a:t>
            </a:r>
          </a:p>
        </p:txBody>
      </p:sp>
      <p:sp>
        <p:nvSpPr>
          <p:cNvPr id="7" name="Picture Placeholder 8">
            <a:extLst>
              <a:ext uri="{FF2B5EF4-FFF2-40B4-BE49-F238E27FC236}">
                <a16:creationId xmlns:a16="http://schemas.microsoft.com/office/drawing/2014/main" id="{93D3F372-68E2-486A-A105-748C2BB245A0}"/>
              </a:ext>
            </a:extLst>
          </p:cNvPr>
          <p:cNvSpPr>
            <a:spLocks noGrp="1"/>
          </p:cNvSpPr>
          <p:nvPr>
            <p:ph type="pic" sz="quarter" idx="14" hasCustomPrompt="1"/>
          </p:nvPr>
        </p:nvSpPr>
        <p:spPr>
          <a:xfrm>
            <a:off x="6683831" y="0"/>
            <a:ext cx="5508168" cy="6858000"/>
          </a:xfrm>
          <a:prstGeom prst="rect">
            <a:avLst/>
          </a:prstGeom>
        </p:spPr>
        <p:txBody>
          <a:bodyPr/>
          <a:lstStyle>
            <a:lvl1pPr marL="0" indent="0" algn="ctr">
              <a:buNone/>
              <a:defRPr/>
            </a:lvl1pPr>
          </a:lstStyle>
          <a:p>
            <a:r>
              <a:rPr lang="en-US" dirty="0"/>
              <a:t>Click to add photo</a:t>
            </a:r>
          </a:p>
        </p:txBody>
      </p:sp>
      <p:sp>
        <p:nvSpPr>
          <p:cNvPr id="28" name="Slide Number Placeholder 5">
            <a:extLst>
              <a:ext uri="{FF2B5EF4-FFF2-40B4-BE49-F238E27FC236}">
                <a16:creationId xmlns:a16="http://schemas.microsoft.com/office/drawing/2014/main" id="{8D667147-015B-4B04-886E-3451355DC70A}"/>
              </a:ext>
            </a:extLst>
          </p:cNvPr>
          <p:cNvSpPr>
            <a:spLocks noGrp="1"/>
          </p:cNvSpPr>
          <p:nvPr>
            <p:ph type="sldNum" sz="quarter" idx="4"/>
          </p:nvPr>
        </p:nvSpPr>
        <p:spPr>
          <a:xfrm>
            <a:off x="9791700" y="6356350"/>
            <a:ext cx="1562100" cy="365125"/>
          </a:xfrm>
          <a:prstGeom prst="rect">
            <a:avLst/>
          </a:prstGeom>
        </p:spPr>
        <p:txBody>
          <a:bodyPr vert="horz" lIns="91440" tIns="45720" rIns="91440" bIns="45720" rtlCol="0" anchor="ctr"/>
          <a:lstStyle>
            <a:lvl1pPr algn="r">
              <a:defRPr sz="1200" spc="100" baseline="0">
                <a:solidFill>
                  <a:schemeClr val="bg1"/>
                </a:solidFill>
                <a:effectLst>
                  <a:outerShdw blurRad="38100" dist="38100" dir="2700000" algn="tl">
                    <a:srgbClr val="000000">
                      <a:alpha val="43137"/>
                    </a:srgbClr>
                  </a:outerShdw>
                </a:effectLst>
              </a:defRPr>
            </a:lvl1pPr>
          </a:lstStyle>
          <a:p>
            <a:fld id="{EA87306C-81BA-4795-A5CA-9392456A8C1E}" type="slidenum">
              <a:rPr lang="en-US" smtClean="0"/>
              <a:pPr/>
              <a:t>‹#›</a:t>
            </a:fld>
            <a:endParaRPr lang="en-US" dirty="0"/>
          </a:p>
        </p:txBody>
      </p:sp>
    </p:spTree>
    <p:extLst>
      <p:ext uri="{BB962C8B-B14F-4D97-AF65-F5344CB8AC3E}">
        <p14:creationId xmlns:p14="http://schemas.microsoft.com/office/powerpoint/2010/main" val="23712061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ractio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B09C70A-0F34-4BEB-BABD-659A58DC489C}"/>
              </a:ext>
              <a:ext uri="{C183D7F6-B498-43B3-948B-1728B52AA6E4}">
                <adec:decorative xmlns:adec="http://schemas.microsoft.com/office/drawing/2017/decorative" val="1"/>
              </a:ext>
            </a:extLst>
          </p:cNvPr>
          <p:cNvSpPr/>
          <p:nvPr userDrawn="1"/>
        </p:nvSpPr>
        <p:spPr>
          <a:xfrm>
            <a:off x="0" y="0"/>
            <a:ext cx="12192000" cy="217054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9">
            <a:extLst>
              <a:ext uri="{FF2B5EF4-FFF2-40B4-BE49-F238E27FC236}">
                <a16:creationId xmlns:a16="http://schemas.microsoft.com/office/drawing/2014/main" id="{8F6663C8-5425-48D7-9E9D-F2B794222FA5}"/>
              </a:ext>
            </a:extLst>
          </p:cNvPr>
          <p:cNvSpPr>
            <a:spLocks noGrp="1"/>
          </p:cNvSpPr>
          <p:nvPr>
            <p:ph type="title" hasCustomPrompt="1"/>
          </p:nvPr>
        </p:nvSpPr>
        <p:spPr>
          <a:xfrm>
            <a:off x="4038600" y="599301"/>
            <a:ext cx="4114800" cy="607969"/>
          </a:xfrm>
          <a:prstGeom prst="rect">
            <a:avLst/>
          </a:prstGeom>
        </p:spPr>
        <p:txBody>
          <a:bodyPr anchor="ctr"/>
          <a:lstStyle>
            <a:lvl1pPr algn="ctr">
              <a:defRPr sz="2400" cap="all" spc="100" baseline="0">
                <a:solidFill>
                  <a:schemeClr val="tx2">
                    <a:lumMod val="75000"/>
                  </a:schemeClr>
                </a:solidFill>
              </a:defRPr>
            </a:lvl1pPr>
          </a:lstStyle>
          <a:p>
            <a:r>
              <a:rPr lang="en-US" dirty="0"/>
              <a:t>CLICK TO add title</a:t>
            </a:r>
          </a:p>
        </p:txBody>
      </p:sp>
      <p:sp>
        <p:nvSpPr>
          <p:cNvPr id="34" name="Text Placeholder 10">
            <a:extLst>
              <a:ext uri="{FF2B5EF4-FFF2-40B4-BE49-F238E27FC236}">
                <a16:creationId xmlns:a16="http://schemas.microsoft.com/office/drawing/2014/main" id="{781F399C-8EA8-402F-B2A4-828B062584C2}"/>
              </a:ext>
            </a:extLst>
          </p:cNvPr>
          <p:cNvSpPr>
            <a:spLocks noGrp="1"/>
          </p:cNvSpPr>
          <p:nvPr>
            <p:ph type="body" sz="quarter" idx="33" hasCustomPrompt="1"/>
          </p:nvPr>
        </p:nvSpPr>
        <p:spPr>
          <a:xfrm>
            <a:off x="4362186" y="1011441"/>
            <a:ext cx="3467628" cy="568896"/>
          </a:xfrm>
          <a:prstGeom prst="rect">
            <a:avLst/>
          </a:prstGeom>
        </p:spPr>
        <p:txBody>
          <a:bodyPr anchor="ctr"/>
          <a:lstStyle>
            <a:lvl1pPr marL="0" indent="0" algn="ctr">
              <a:buNone/>
              <a:defRPr sz="2000" cap="none" spc="100" baseline="0">
                <a:solidFill>
                  <a:schemeClr val="tx2">
                    <a:lumMod val="75000"/>
                  </a:schemeClr>
                </a:solidFill>
                <a:latin typeface="+mn-lt"/>
              </a:defRPr>
            </a:lvl1pPr>
          </a:lstStyle>
          <a:p>
            <a:pPr lvl="0"/>
            <a:r>
              <a:rPr lang="en-US" dirty="0"/>
              <a:t>Click to add title</a:t>
            </a:r>
          </a:p>
        </p:txBody>
      </p:sp>
      <p:sp>
        <p:nvSpPr>
          <p:cNvPr id="35" name="Text Placeholder 10">
            <a:extLst>
              <a:ext uri="{FF2B5EF4-FFF2-40B4-BE49-F238E27FC236}">
                <a16:creationId xmlns:a16="http://schemas.microsoft.com/office/drawing/2014/main" id="{07DF62A2-2B04-4192-9858-1F4C30EFDA5B}"/>
              </a:ext>
            </a:extLst>
          </p:cNvPr>
          <p:cNvSpPr>
            <a:spLocks noGrp="1"/>
          </p:cNvSpPr>
          <p:nvPr>
            <p:ph type="body" sz="quarter" idx="34" hasCustomPrompt="1"/>
          </p:nvPr>
        </p:nvSpPr>
        <p:spPr>
          <a:xfrm>
            <a:off x="910838" y="2564313"/>
            <a:ext cx="4750631" cy="448769"/>
          </a:xfrm>
          <a:prstGeom prst="rect">
            <a:avLst/>
          </a:prstGeom>
        </p:spPr>
        <p:txBody>
          <a:bodyPr/>
          <a:lstStyle>
            <a:lvl1pPr marL="0" indent="0" algn="ctr">
              <a:buNone/>
              <a:defRPr sz="1800" cap="none" spc="200" baseline="0">
                <a:solidFill>
                  <a:schemeClr val="accent5">
                    <a:lumMod val="50000"/>
                  </a:schemeClr>
                </a:solidFill>
                <a:latin typeface="+mj-lt"/>
              </a:defRPr>
            </a:lvl1pPr>
          </a:lstStyle>
          <a:p>
            <a:pPr lvl="0"/>
            <a:r>
              <a:rPr lang="en-US" dirty="0"/>
              <a:t>Click to add title</a:t>
            </a:r>
          </a:p>
        </p:txBody>
      </p:sp>
      <p:sp>
        <p:nvSpPr>
          <p:cNvPr id="11" name="Text Placeholder 10">
            <a:extLst>
              <a:ext uri="{FF2B5EF4-FFF2-40B4-BE49-F238E27FC236}">
                <a16:creationId xmlns:a16="http://schemas.microsoft.com/office/drawing/2014/main" id="{910CB016-EEF8-4992-8F92-8FE3375CEB06}"/>
              </a:ext>
            </a:extLst>
          </p:cNvPr>
          <p:cNvSpPr>
            <a:spLocks noGrp="1"/>
          </p:cNvSpPr>
          <p:nvPr>
            <p:ph type="body" sz="quarter" idx="25" hasCustomPrompt="1"/>
          </p:nvPr>
        </p:nvSpPr>
        <p:spPr>
          <a:xfrm>
            <a:off x="7739877" y="2564313"/>
            <a:ext cx="3532840" cy="448769"/>
          </a:xfrm>
          <a:prstGeom prst="rect">
            <a:avLst/>
          </a:prstGeom>
        </p:spPr>
        <p:txBody>
          <a:bodyPr/>
          <a:lstStyle>
            <a:lvl1pPr marL="0" indent="0" algn="ctr">
              <a:buNone/>
              <a:defRPr sz="1800" cap="none" spc="200" baseline="0">
                <a:solidFill>
                  <a:schemeClr val="accent5">
                    <a:lumMod val="50000"/>
                  </a:schemeClr>
                </a:solidFill>
                <a:latin typeface="+mj-lt"/>
              </a:defRPr>
            </a:lvl1pPr>
          </a:lstStyle>
          <a:p>
            <a:pPr lvl="0"/>
            <a:r>
              <a:rPr lang="en-US" dirty="0"/>
              <a:t>Click to add title</a:t>
            </a:r>
          </a:p>
        </p:txBody>
      </p:sp>
      <p:sp>
        <p:nvSpPr>
          <p:cNvPr id="30" name="Content Placeholder 29">
            <a:extLst>
              <a:ext uri="{FF2B5EF4-FFF2-40B4-BE49-F238E27FC236}">
                <a16:creationId xmlns:a16="http://schemas.microsoft.com/office/drawing/2014/main" id="{E7176063-74EF-4FC1-A687-2F5900412F55}"/>
              </a:ext>
            </a:extLst>
          </p:cNvPr>
          <p:cNvSpPr>
            <a:spLocks noGrp="1"/>
          </p:cNvSpPr>
          <p:nvPr>
            <p:ph sz="quarter" idx="35" hasCustomPrompt="1"/>
          </p:nvPr>
        </p:nvSpPr>
        <p:spPr>
          <a:xfrm>
            <a:off x="911225" y="3187700"/>
            <a:ext cx="4749800" cy="2771775"/>
          </a:xfrm>
          <a:prstGeom prst="rect">
            <a:avLst/>
          </a:prstGeom>
        </p:spPr>
        <p:txBody>
          <a:bodyPr/>
          <a:lstStyle>
            <a:lvl1pPr marL="0" indent="0">
              <a:buNone/>
              <a:defRPr sz="1400"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content</a:t>
            </a:r>
          </a:p>
        </p:txBody>
      </p:sp>
      <p:sp>
        <p:nvSpPr>
          <p:cNvPr id="37" name="Content Placeholder 29">
            <a:extLst>
              <a:ext uri="{FF2B5EF4-FFF2-40B4-BE49-F238E27FC236}">
                <a16:creationId xmlns:a16="http://schemas.microsoft.com/office/drawing/2014/main" id="{1958214F-5F3C-4FBF-9DBD-97579EF4CF49}"/>
              </a:ext>
            </a:extLst>
          </p:cNvPr>
          <p:cNvSpPr>
            <a:spLocks noGrp="1"/>
          </p:cNvSpPr>
          <p:nvPr>
            <p:ph sz="quarter" idx="36" hasCustomPrompt="1"/>
          </p:nvPr>
        </p:nvSpPr>
        <p:spPr>
          <a:xfrm>
            <a:off x="7028164" y="3107442"/>
            <a:ext cx="4252612" cy="2882900"/>
          </a:xfrm>
          <a:prstGeom prst="rect">
            <a:avLst/>
          </a:prstGeom>
        </p:spPr>
        <p:txBody>
          <a:bodyPr/>
          <a:lstStyle>
            <a:lvl1pPr marL="0" indent="0">
              <a:buNone/>
              <a:defRPr sz="1400"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content</a:t>
            </a:r>
          </a:p>
        </p:txBody>
      </p:sp>
      <p:sp>
        <p:nvSpPr>
          <p:cNvPr id="3" name="Date Placeholder 2">
            <a:extLst>
              <a:ext uri="{FF2B5EF4-FFF2-40B4-BE49-F238E27FC236}">
                <a16:creationId xmlns:a16="http://schemas.microsoft.com/office/drawing/2014/main" id="{39058ECB-2935-45B1-80F1-ED38302C2759}"/>
              </a:ext>
            </a:extLst>
          </p:cNvPr>
          <p:cNvSpPr>
            <a:spLocks noGrp="1"/>
          </p:cNvSpPr>
          <p:nvPr>
            <p:ph type="dt" sz="half" idx="10"/>
          </p:nvPr>
        </p:nvSpPr>
        <p:spPr>
          <a:xfrm>
            <a:off x="838200" y="6356350"/>
            <a:ext cx="2743200" cy="365125"/>
          </a:xfrm>
          <a:prstGeom prst="rect">
            <a:avLst/>
          </a:prstGeom>
        </p:spPr>
        <p:txBody>
          <a:bodyPr/>
          <a:lstStyle/>
          <a:p>
            <a:r>
              <a:rPr lang="en-US" dirty="0"/>
              <a:t>20XX</a:t>
            </a:r>
          </a:p>
        </p:txBody>
      </p:sp>
      <p:sp>
        <p:nvSpPr>
          <p:cNvPr id="4" name="Footer Placeholder 3">
            <a:extLst>
              <a:ext uri="{FF2B5EF4-FFF2-40B4-BE49-F238E27FC236}">
                <a16:creationId xmlns:a16="http://schemas.microsoft.com/office/drawing/2014/main" id="{B8FC42CC-A62B-40E8-907A-F15D7C216F8A}"/>
              </a:ext>
            </a:extLst>
          </p:cNvPr>
          <p:cNvSpPr>
            <a:spLocks noGrp="1"/>
          </p:cNvSpPr>
          <p:nvPr>
            <p:ph type="ftr" sz="quarter" idx="11"/>
          </p:nvPr>
        </p:nvSpPr>
        <p:spPr>
          <a:xfrm>
            <a:off x="4038600" y="6356350"/>
            <a:ext cx="4114800" cy="365125"/>
          </a:xfrm>
          <a:prstGeom prst="rect">
            <a:avLst/>
          </a:prstGeom>
        </p:spPr>
        <p:txBody>
          <a:bodyPr/>
          <a:lstStyle/>
          <a:p>
            <a:r>
              <a:rPr lang="en-US" dirty="0"/>
              <a:t>Pitch deck</a:t>
            </a:r>
          </a:p>
        </p:txBody>
      </p:sp>
      <p:sp>
        <p:nvSpPr>
          <p:cNvPr id="5" name="Slide Number Placeholder 4">
            <a:extLst>
              <a:ext uri="{FF2B5EF4-FFF2-40B4-BE49-F238E27FC236}">
                <a16:creationId xmlns:a16="http://schemas.microsoft.com/office/drawing/2014/main" id="{333E0735-85DE-48C3-8FE9-0754F9ABD6C1}"/>
              </a:ext>
            </a:extLst>
          </p:cNvPr>
          <p:cNvSpPr>
            <a:spLocks noGrp="1"/>
          </p:cNvSpPr>
          <p:nvPr>
            <p:ph type="sldNum" sz="quarter" idx="12"/>
          </p:nvPr>
        </p:nvSpPr>
        <p:spPr>
          <a:xfrm>
            <a:off x="8610600" y="6356350"/>
            <a:ext cx="2743200" cy="365125"/>
          </a:xfrm>
          <a:prstGeom prst="rect">
            <a:avLst/>
          </a:prstGeom>
        </p:spPr>
        <p:txBody>
          <a:bodyPr/>
          <a:lstStyle/>
          <a:p>
            <a:fld id="{EA87306C-81BA-4795-A5CA-9392456A8C1E}" type="slidenum">
              <a:rPr lang="en-US" smtClean="0"/>
              <a:pPr/>
              <a:t>‹#›</a:t>
            </a:fld>
            <a:endParaRPr lang="en-US" dirty="0"/>
          </a:p>
        </p:txBody>
      </p:sp>
    </p:spTree>
    <p:extLst>
      <p:ext uri="{BB962C8B-B14F-4D97-AF65-F5344CB8AC3E}">
        <p14:creationId xmlns:p14="http://schemas.microsoft.com/office/powerpoint/2010/main" val="781160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Yr Action Plan">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1A378E50-94EF-4230-91B3-4CDA4804D460}"/>
              </a:ext>
              <a:ext uri="{C183D7F6-B498-43B3-948B-1728B52AA6E4}">
                <adec:decorative xmlns:adec="http://schemas.microsoft.com/office/drawing/2017/decorative" val="1"/>
              </a:ext>
            </a:extLst>
          </p:cNvPr>
          <p:cNvGrpSpPr/>
          <p:nvPr userDrawn="1"/>
        </p:nvGrpSpPr>
        <p:grpSpPr>
          <a:xfrm>
            <a:off x="2749477" y="4411918"/>
            <a:ext cx="7895340" cy="344415"/>
            <a:chOff x="2749477" y="4411918"/>
            <a:chExt cx="7895340" cy="344415"/>
          </a:xfrm>
        </p:grpSpPr>
        <p:cxnSp>
          <p:nvCxnSpPr>
            <p:cNvPr id="102" name="Straight Connector 101">
              <a:extLst>
                <a:ext uri="{FF2B5EF4-FFF2-40B4-BE49-F238E27FC236}">
                  <a16:creationId xmlns:a16="http://schemas.microsoft.com/office/drawing/2014/main" id="{3FDF687F-1594-4839-AA46-5DACB2E040FA}"/>
                </a:ext>
                <a:ext uri="{C183D7F6-B498-43B3-948B-1728B52AA6E4}">
                  <adec:decorative xmlns:adec="http://schemas.microsoft.com/office/drawing/2017/decorative" val="1"/>
                </a:ext>
              </a:extLst>
            </p:cNvPr>
            <p:cNvCxnSpPr>
              <a:cxnSpLocks/>
            </p:cNvCxnSpPr>
            <p:nvPr/>
          </p:nvCxnSpPr>
          <p:spPr>
            <a:xfrm flipH="1">
              <a:off x="2749477" y="4411918"/>
              <a:ext cx="1260" cy="344415"/>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EAD917A9-665D-46F4-8911-E2881838B6E6}"/>
                </a:ext>
                <a:ext uri="{C183D7F6-B498-43B3-948B-1728B52AA6E4}">
                  <adec:decorative xmlns:adec="http://schemas.microsoft.com/office/drawing/2017/decorative" val="1"/>
                </a:ext>
              </a:extLst>
            </p:cNvPr>
            <p:cNvCxnSpPr>
              <a:cxnSpLocks/>
            </p:cNvCxnSpPr>
            <p:nvPr/>
          </p:nvCxnSpPr>
          <p:spPr>
            <a:xfrm flipH="1">
              <a:off x="6699668" y="4411918"/>
              <a:ext cx="1260" cy="344415"/>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37D52265-C77D-45A6-96A5-2656848A3117}"/>
                </a:ext>
                <a:ext uri="{C183D7F6-B498-43B3-948B-1728B52AA6E4}">
                  <adec:decorative xmlns:adec="http://schemas.microsoft.com/office/drawing/2017/decorative" val="1"/>
                </a:ext>
              </a:extLst>
            </p:cNvPr>
            <p:cNvCxnSpPr>
              <a:cxnSpLocks/>
            </p:cNvCxnSpPr>
            <p:nvPr/>
          </p:nvCxnSpPr>
          <p:spPr>
            <a:xfrm flipH="1">
              <a:off x="10643557" y="4411918"/>
              <a:ext cx="1260" cy="344415"/>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2" name="Group 1">
            <a:extLst>
              <a:ext uri="{FF2B5EF4-FFF2-40B4-BE49-F238E27FC236}">
                <a16:creationId xmlns:a16="http://schemas.microsoft.com/office/drawing/2014/main" id="{4075B284-B3F9-49E3-A5BC-FBFD2C706C3D}"/>
              </a:ext>
              <a:ext uri="{C183D7F6-B498-43B3-948B-1728B52AA6E4}">
                <adec:decorative xmlns:adec="http://schemas.microsoft.com/office/drawing/2017/decorative" val="1"/>
              </a:ext>
            </a:extLst>
          </p:cNvPr>
          <p:cNvGrpSpPr/>
          <p:nvPr userDrawn="1"/>
        </p:nvGrpSpPr>
        <p:grpSpPr>
          <a:xfrm>
            <a:off x="2750737" y="2675138"/>
            <a:ext cx="6313957" cy="344415"/>
            <a:chOff x="2750737" y="2675138"/>
            <a:chExt cx="6313957" cy="344415"/>
          </a:xfrm>
        </p:grpSpPr>
        <p:cxnSp>
          <p:nvCxnSpPr>
            <p:cNvPr id="148" name="Straight Connector 147">
              <a:extLst>
                <a:ext uri="{FF2B5EF4-FFF2-40B4-BE49-F238E27FC236}">
                  <a16:creationId xmlns:a16="http://schemas.microsoft.com/office/drawing/2014/main" id="{1D75FFD8-965E-47C7-B05F-A941B5164AB4}"/>
                </a:ext>
                <a:ext uri="{C183D7F6-B498-43B3-948B-1728B52AA6E4}">
                  <adec:decorative xmlns:adec="http://schemas.microsoft.com/office/drawing/2017/decorative" val="1"/>
                </a:ext>
              </a:extLst>
            </p:cNvPr>
            <p:cNvCxnSpPr>
              <a:cxnSpLocks/>
            </p:cNvCxnSpPr>
            <p:nvPr userDrawn="1"/>
          </p:nvCxnSpPr>
          <p:spPr>
            <a:xfrm flipH="1">
              <a:off x="2750737" y="2675138"/>
              <a:ext cx="1260" cy="344415"/>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ABDDFF1A-AABD-4DA5-9811-02C4149132AF}"/>
                </a:ext>
                <a:ext uri="{C183D7F6-B498-43B3-948B-1728B52AA6E4}">
                  <adec:decorative xmlns:adec="http://schemas.microsoft.com/office/drawing/2017/decorative" val="1"/>
                </a:ext>
              </a:extLst>
            </p:cNvPr>
            <p:cNvCxnSpPr>
              <a:cxnSpLocks/>
            </p:cNvCxnSpPr>
            <p:nvPr userDrawn="1"/>
          </p:nvCxnSpPr>
          <p:spPr>
            <a:xfrm flipH="1">
              <a:off x="5116887" y="2675138"/>
              <a:ext cx="1260" cy="344415"/>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7862A0FB-DDED-42C5-B28D-D466080F4637}"/>
                </a:ext>
                <a:ext uri="{C183D7F6-B498-43B3-948B-1728B52AA6E4}">
                  <adec:decorative xmlns:adec="http://schemas.microsoft.com/office/drawing/2017/decorative" val="1"/>
                </a:ext>
              </a:extLst>
            </p:cNvPr>
            <p:cNvCxnSpPr>
              <a:cxnSpLocks/>
            </p:cNvCxnSpPr>
            <p:nvPr userDrawn="1"/>
          </p:nvCxnSpPr>
          <p:spPr>
            <a:xfrm flipH="1">
              <a:off x="9063434" y="2675138"/>
              <a:ext cx="1260" cy="344415"/>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grpSp>
      <p:sp>
        <p:nvSpPr>
          <p:cNvPr id="4" name="Title 3">
            <a:extLst>
              <a:ext uri="{FF2B5EF4-FFF2-40B4-BE49-F238E27FC236}">
                <a16:creationId xmlns:a16="http://schemas.microsoft.com/office/drawing/2014/main" id="{7CD073CE-AA33-40C2-9636-3F5C236050F4}"/>
              </a:ext>
            </a:extLst>
          </p:cNvPr>
          <p:cNvSpPr>
            <a:spLocks noGrp="1"/>
          </p:cNvSpPr>
          <p:nvPr>
            <p:ph type="title" hasCustomPrompt="1"/>
          </p:nvPr>
        </p:nvSpPr>
        <p:spPr>
          <a:xfrm>
            <a:off x="4292241" y="693422"/>
            <a:ext cx="3607518" cy="633402"/>
          </a:xfrm>
          <a:prstGeom prst="rect">
            <a:avLst/>
          </a:prstGeom>
          <a:ln w="28575">
            <a:solidFill>
              <a:schemeClr val="accent2"/>
            </a:solidFill>
          </a:ln>
        </p:spPr>
        <p:txBody>
          <a:bodyPr anchor="ctr"/>
          <a:lstStyle>
            <a:lvl1pPr algn="ctr">
              <a:defRPr sz="2400" cap="all" spc="100" baseline="0">
                <a:solidFill>
                  <a:schemeClr val="tx2"/>
                </a:solidFill>
              </a:defRPr>
            </a:lvl1pPr>
          </a:lstStyle>
          <a:p>
            <a:r>
              <a:rPr lang="en-US" dirty="0"/>
              <a:t>Click to add title</a:t>
            </a:r>
          </a:p>
        </p:txBody>
      </p:sp>
      <p:sp>
        <p:nvSpPr>
          <p:cNvPr id="58" name="Text Placeholder 14">
            <a:extLst>
              <a:ext uri="{FF2B5EF4-FFF2-40B4-BE49-F238E27FC236}">
                <a16:creationId xmlns:a16="http://schemas.microsoft.com/office/drawing/2014/main" id="{FC053B39-4BE6-44B3-8D93-ED230B1611A4}"/>
              </a:ext>
            </a:extLst>
          </p:cNvPr>
          <p:cNvSpPr>
            <a:spLocks noGrp="1"/>
          </p:cNvSpPr>
          <p:nvPr>
            <p:ph type="body" sz="quarter" idx="43" hasCustomPrompt="1"/>
          </p:nvPr>
        </p:nvSpPr>
        <p:spPr>
          <a:xfrm>
            <a:off x="2029367" y="2200550"/>
            <a:ext cx="1440088" cy="469597"/>
          </a:xfrm>
          <a:prstGeom prst="rect">
            <a:avLst/>
          </a:prstGeom>
        </p:spPr>
        <p:txBody>
          <a:bodyPr anchor="b"/>
          <a:lstStyle>
            <a:lvl1pPr marL="0" indent="0" algn="ctr">
              <a:lnSpc>
                <a:spcPct val="100000"/>
              </a:lnSpc>
              <a:spcBef>
                <a:spcPts val="0"/>
              </a:spcBef>
              <a:buNone/>
              <a:defRPr sz="1400" cap="none" spc="100" baseline="0">
                <a:solidFill>
                  <a:schemeClr val="accent5">
                    <a:lumMod val="50000"/>
                  </a:schemeClr>
                </a:solidFill>
                <a:latin typeface="+mn-lt"/>
              </a:defRPr>
            </a:lvl1pPr>
          </a:lstStyle>
          <a:p>
            <a:pPr lvl="0"/>
            <a:r>
              <a:rPr lang="en-US" dirty="0"/>
              <a:t>Click to add text</a:t>
            </a:r>
          </a:p>
        </p:txBody>
      </p:sp>
      <p:sp>
        <p:nvSpPr>
          <p:cNvPr id="59" name="Text Placeholder 14">
            <a:extLst>
              <a:ext uri="{FF2B5EF4-FFF2-40B4-BE49-F238E27FC236}">
                <a16:creationId xmlns:a16="http://schemas.microsoft.com/office/drawing/2014/main" id="{95F74BD3-C751-4644-9E0D-36D890A69E6E}"/>
              </a:ext>
            </a:extLst>
          </p:cNvPr>
          <p:cNvSpPr>
            <a:spLocks noGrp="1"/>
          </p:cNvSpPr>
          <p:nvPr>
            <p:ph type="body" sz="quarter" idx="44" hasCustomPrompt="1"/>
          </p:nvPr>
        </p:nvSpPr>
        <p:spPr>
          <a:xfrm>
            <a:off x="4397612" y="2200550"/>
            <a:ext cx="1440088" cy="469597"/>
          </a:xfrm>
          <a:prstGeom prst="rect">
            <a:avLst/>
          </a:prstGeom>
        </p:spPr>
        <p:txBody>
          <a:bodyPr anchor="b"/>
          <a:lstStyle>
            <a:lvl1pPr marL="0" indent="0" algn="ctr">
              <a:lnSpc>
                <a:spcPct val="100000"/>
              </a:lnSpc>
              <a:spcBef>
                <a:spcPts val="0"/>
              </a:spcBef>
              <a:buNone/>
              <a:defRPr sz="1400" cap="none" spc="100" baseline="0">
                <a:solidFill>
                  <a:schemeClr val="accent5">
                    <a:lumMod val="50000"/>
                  </a:schemeClr>
                </a:solidFill>
                <a:latin typeface="+mn-lt"/>
              </a:defRPr>
            </a:lvl1pPr>
          </a:lstStyle>
          <a:p>
            <a:pPr lvl="0"/>
            <a:r>
              <a:rPr lang="en-US" dirty="0"/>
              <a:t>Click to add text</a:t>
            </a:r>
          </a:p>
        </p:txBody>
      </p:sp>
      <p:sp>
        <p:nvSpPr>
          <p:cNvPr id="60" name="Text Placeholder 14">
            <a:extLst>
              <a:ext uri="{FF2B5EF4-FFF2-40B4-BE49-F238E27FC236}">
                <a16:creationId xmlns:a16="http://schemas.microsoft.com/office/drawing/2014/main" id="{3D5CF2BE-8C0B-408F-AEEB-45E3B588305D}"/>
              </a:ext>
            </a:extLst>
          </p:cNvPr>
          <p:cNvSpPr>
            <a:spLocks noGrp="1"/>
          </p:cNvSpPr>
          <p:nvPr>
            <p:ph type="body" sz="quarter" idx="45" hasCustomPrompt="1"/>
          </p:nvPr>
        </p:nvSpPr>
        <p:spPr>
          <a:xfrm>
            <a:off x="8344687" y="2200550"/>
            <a:ext cx="1440088" cy="469597"/>
          </a:xfrm>
          <a:prstGeom prst="rect">
            <a:avLst/>
          </a:prstGeom>
        </p:spPr>
        <p:txBody>
          <a:bodyPr anchor="b"/>
          <a:lstStyle>
            <a:lvl1pPr marL="0" indent="0" algn="ctr">
              <a:lnSpc>
                <a:spcPct val="100000"/>
              </a:lnSpc>
              <a:spcBef>
                <a:spcPts val="0"/>
              </a:spcBef>
              <a:buNone/>
              <a:defRPr sz="1400" cap="none" spc="100" baseline="0">
                <a:solidFill>
                  <a:schemeClr val="accent5">
                    <a:lumMod val="50000"/>
                  </a:schemeClr>
                </a:solidFill>
                <a:latin typeface="+mn-lt"/>
              </a:defRPr>
            </a:lvl1pPr>
          </a:lstStyle>
          <a:p>
            <a:pPr lvl="0"/>
            <a:r>
              <a:rPr lang="en-US" dirty="0"/>
              <a:t>Click to add text</a:t>
            </a:r>
          </a:p>
        </p:txBody>
      </p:sp>
      <p:sp>
        <p:nvSpPr>
          <p:cNvPr id="56" name="Text Placeholder 14">
            <a:extLst>
              <a:ext uri="{FF2B5EF4-FFF2-40B4-BE49-F238E27FC236}">
                <a16:creationId xmlns:a16="http://schemas.microsoft.com/office/drawing/2014/main" id="{4A07D9B0-4F06-4D69-B211-37FC634E5084}"/>
              </a:ext>
            </a:extLst>
          </p:cNvPr>
          <p:cNvSpPr>
            <a:spLocks noGrp="1"/>
          </p:cNvSpPr>
          <p:nvPr>
            <p:ph type="body" sz="quarter" idx="41" hasCustomPrompt="1"/>
          </p:nvPr>
        </p:nvSpPr>
        <p:spPr>
          <a:xfrm>
            <a:off x="696804" y="2739533"/>
            <a:ext cx="1021001" cy="501726"/>
          </a:xfrm>
          <a:prstGeom prst="rect">
            <a:avLst/>
          </a:prstGeom>
        </p:spPr>
        <p:txBody>
          <a:bodyPr anchor="ctr"/>
          <a:lstStyle>
            <a:lvl1pPr marL="0" indent="0" algn="ctr">
              <a:buNone/>
              <a:defRPr sz="2000" cap="none" spc="100" baseline="0">
                <a:solidFill>
                  <a:schemeClr val="accent5">
                    <a:lumMod val="50000"/>
                  </a:schemeClr>
                </a:solidFill>
                <a:latin typeface="+mj-lt"/>
              </a:defRPr>
            </a:lvl1pPr>
          </a:lstStyle>
          <a:p>
            <a:pPr lvl="0"/>
            <a:r>
              <a:rPr lang="en-US" dirty="0"/>
              <a:t>Add year</a:t>
            </a:r>
          </a:p>
        </p:txBody>
      </p:sp>
      <p:sp>
        <p:nvSpPr>
          <p:cNvPr id="20" name="Text Placeholder 14">
            <a:extLst>
              <a:ext uri="{FF2B5EF4-FFF2-40B4-BE49-F238E27FC236}">
                <a16:creationId xmlns:a16="http://schemas.microsoft.com/office/drawing/2014/main" id="{E36FDE7A-7F96-4A7E-AB4F-DBCEFD81C3BA}"/>
              </a:ext>
            </a:extLst>
          </p:cNvPr>
          <p:cNvSpPr>
            <a:spLocks noGrp="1"/>
          </p:cNvSpPr>
          <p:nvPr>
            <p:ph type="body" sz="quarter" idx="17" hasCustomPrompt="1"/>
          </p:nvPr>
        </p:nvSpPr>
        <p:spPr>
          <a:xfrm>
            <a:off x="1712346" y="3170170"/>
            <a:ext cx="495300" cy="652276"/>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dirty="0"/>
              <a:t>Click to add text</a:t>
            </a:r>
          </a:p>
        </p:txBody>
      </p:sp>
      <p:sp>
        <p:nvSpPr>
          <p:cNvPr id="21" name="Text Placeholder 14">
            <a:extLst>
              <a:ext uri="{FF2B5EF4-FFF2-40B4-BE49-F238E27FC236}">
                <a16:creationId xmlns:a16="http://schemas.microsoft.com/office/drawing/2014/main" id="{C3C9C771-CEBA-46FF-9941-0F82E4028CC4}"/>
              </a:ext>
            </a:extLst>
          </p:cNvPr>
          <p:cNvSpPr>
            <a:spLocks noGrp="1"/>
          </p:cNvSpPr>
          <p:nvPr>
            <p:ph type="body" sz="quarter" idx="18" hasCustomPrompt="1"/>
          </p:nvPr>
        </p:nvSpPr>
        <p:spPr>
          <a:xfrm>
            <a:off x="2501761" y="3170170"/>
            <a:ext cx="495300" cy="652276"/>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dirty="0"/>
              <a:t>Click to add text</a:t>
            </a:r>
          </a:p>
        </p:txBody>
      </p:sp>
      <p:sp>
        <p:nvSpPr>
          <p:cNvPr id="22" name="Text Placeholder 14">
            <a:extLst>
              <a:ext uri="{FF2B5EF4-FFF2-40B4-BE49-F238E27FC236}">
                <a16:creationId xmlns:a16="http://schemas.microsoft.com/office/drawing/2014/main" id="{945F6154-355B-4195-8155-1E8C079CDEE2}"/>
              </a:ext>
            </a:extLst>
          </p:cNvPr>
          <p:cNvSpPr>
            <a:spLocks noGrp="1"/>
          </p:cNvSpPr>
          <p:nvPr>
            <p:ph type="body" sz="quarter" idx="19" hasCustomPrompt="1"/>
          </p:nvPr>
        </p:nvSpPr>
        <p:spPr>
          <a:xfrm>
            <a:off x="3291176" y="3170170"/>
            <a:ext cx="495300" cy="652276"/>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dirty="0"/>
              <a:t>Click to add text</a:t>
            </a:r>
          </a:p>
        </p:txBody>
      </p:sp>
      <p:sp>
        <p:nvSpPr>
          <p:cNvPr id="23" name="Text Placeholder 14">
            <a:extLst>
              <a:ext uri="{FF2B5EF4-FFF2-40B4-BE49-F238E27FC236}">
                <a16:creationId xmlns:a16="http://schemas.microsoft.com/office/drawing/2014/main" id="{B8E228D5-C0F1-4215-8880-B28856B6F77B}"/>
              </a:ext>
            </a:extLst>
          </p:cNvPr>
          <p:cNvSpPr>
            <a:spLocks noGrp="1"/>
          </p:cNvSpPr>
          <p:nvPr>
            <p:ph type="body" sz="quarter" idx="20" hasCustomPrompt="1"/>
          </p:nvPr>
        </p:nvSpPr>
        <p:spPr>
          <a:xfrm>
            <a:off x="4080591" y="3170170"/>
            <a:ext cx="495300" cy="652276"/>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dirty="0"/>
              <a:t>Click to add text</a:t>
            </a:r>
          </a:p>
        </p:txBody>
      </p:sp>
      <p:sp>
        <p:nvSpPr>
          <p:cNvPr id="24" name="Text Placeholder 14">
            <a:extLst>
              <a:ext uri="{FF2B5EF4-FFF2-40B4-BE49-F238E27FC236}">
                <a16:creationId xmlns:a16="http://schemas.microsoft.com/office/drawing/2014/main" id="{5568E40A-0330-4C80-9F64-FB6C4B7CC11D}"/>
              </a:ext>
            </a:extLst>
          </p:cNvPr>
          <p:cNvSpPr>
            <a:spLocks noGrp="1"/>
          </p:cNvSpPr>
          <p:nvPr>
            <p:ph type="body" sz="quarter" idx="21" hasCustomPrompt="1"/>
          </p:nvPr>
        </p:nvSpPr>
        <p:spPr>
          <a:xfrm>
            <a:off x="4810807" y="3170170"/>
            <a:ext cx="615310" cy="652276"/>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dirty="0"/>
              <a:t>Click to add text</a:t>
            </a:r>
          </a:p>
        </p:txBody>
      </p:sp>
      <p:sp>
        <p:nvSpPr>
          <p:cNvPr id="25" name="Text Placeholder 14">
            <a:extLst>
              <a:ext uri="{FF2B5EF4-FFF2-40B4-BE49-F238E27FC236}">
                <a16:creationId xmlns:a16="http://schemas.microsoft.com/office/drawing/2014/main" id="{EC8A3FD2-F6F6-40A0-89E1-7769CBB8D4BB}"/>
              </a:ext>
            </a:extLst>
          </p:cNvPr>
          <p:cNvSpPr>
            <a:spLocks noGrp="1"/>
          </p:cNvSpPr>
          <p:nvPr>
            <p:ph type="body" sz="quarter" idx="22" hasCustomPrompt="1"/>
          </p:nvPr>
        </p:nvSpPr>
        <p:spPr>
          <a:xfrm>
            <a:off x="5659421" y="3170170"/>
            <a:ext cx="495300" cy="652276"/>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dirty="0"/>
              <a:t>Click to add text</a:t>
            </a:r>
          </a:p>
        </p:txBody>
      </p:sp>
      <p:sp>
        <p:nvSpPr>
          <p:cNvPr id="26" name="Text Placeholder 14">
            <a:extLst>
              <a:ext uri="{FF2B5EF4-FFF2-40B4-BE49-F238E27FC236}">
                <a16:creationId xmlns:a16="http://schemas.microsoft.com/office/drawing/2014/main" id="{A882D901-8E7C-431B-B6E9-14C8BD5B22C0}"/>
              </a:ext>
            </a:extLst>
          </p:cNvPr>
          <p:cNvSpPr>
            <a:spLocks noGrp="1"/>
          </p:cNvSpPr>
          <p:nvPr>
            <p:ph type="body" sz="quarter" idx="23" hasCustomPrompt="1"/>
          </p:nvPr>
        </p:nvSpPr>
        <p:spPr>
          <a:xfrm>
            <a:off x="6448836" y="3170170"/>
            <a:ext cx="495300" cy="652276"/>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dirty="0"/>
              <a:t>Click to add text</a:t>
            </a:r>
          </a:p>
        </p:txBody>
      </p:sp>
      <p:sp>
        <p:nvSpPr>
          <p:cNvPr id="27" name="Text Placeholder 14">
            <a:extLst>
              <a:ext uri="{FF2B5EF4-FFF2-40B4-BE49-F238E27FC236}">
                <a16:creationId xmlns:a16="http://schemas.microsoft.com/office/drawing/2014/main" id="{2051E2EF-F729-4B79-8CD4-C0D60EE9AD08}"/>
              </a:ext>
            </a:extLst>
          </p:cNvPr>
          <p:cNvSpPr>
            <a:spLocks noGrp="1"/>
          </p:cNvSpPr>
          <p:nvPr>
            <p:ph type="body" sz="quarter" idx="24" hasCustomPrompt="1"/>
          </p:nvPr>
        </p:nvSpPr>
        <p:spPr>
          <a:xfrm>
            <a:off x="7238251" y="3170170"/>
            <a:ext cx="495300" cy="652276"/>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dirty="0"/>
              <a:t>Click to add text</a:t>
            </a:r>
          </a:p>
        </p:txBody>
      </p:sp>
      <p:sp>
        <p:nvSpPr>
          <p:cNvPr id="28" name="Text Placeholder 14">
            <a:extLst>
              <a:ext uri="{FF2B5EF4-FFF2-40B4-BE49-F238E27FC236}">
                <a16:creationId xmlns:a16="http://schemas.microsoft.com/office/drawing/2014/main" id="{A8A6BF26-67C7-4AFD-82B4-5F8831E6276B}"/>
              </a:ext>
            </a:extLst>
          </p:cNvPr>
          <p:cNvSpPr>
            <a:spLocks noGrp="1"/>
          </p:cNvSpPr>
          <p:nvPr>
            <p:ph type="body" sz="quarter" idx="25" hasCustomPrompt="1"/>
          </p:nvPr>
        </p:nvSpPr>
        <p:spPr>
          <a:xfrm>
            <a:off x="8027666" y="3170170"/>
            <a:ext cx="495300" cy="652276"/>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dirty="0"/>
              <a:t>Click to add text</a:t>
            </a:r>
          </a:p>
        </p:txBody>
      </p:sp>
      <p:sp>
        <p:nvSpPr>
          <p:cNvPr id="29" name="Text Placeholder 14">
            <a:extLst>
              <a:ext uri="{FF2B5EF4-FFF2-40B4-BE49-F238E27FC236}">
                <a16:creationId xmlns:a16="http://schemas.microsoft.com/office/drawing/2014/main" id="{9D579002-8C14-4A35-90BB-43E508420D98}"/>
              </a:ext>
            </a:extLst>
          </p:cNvPr>
          <p:cNvSpPr>
            <a:spLocks noGrp="1"/>
          </p:cNvSpPr>
          <p:nvPr>
            <p:ph type="body" sz="quarter" idx="26" hasCustomPrompt="1"/>
          </p:nvPr>
        </p:nvSpPr>
        <p:spPr>
          <a:xfrm>
            <a:off x="8817081" y="3170170"/>
            <a:ext cx="495300" cy="652276"/>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dirty="0"/>
              <a:t>Click to add text</a:t>
            </a:r>
          </a:p>
        </p:txBody>
      </p:sp>
      <p:sp>
        <p:nvSpPr>
          <p:cNvPr id="30" name="Text Placeholder 14">
            <a:extLst>
              <a:ext uri="{FF2B5EF4-FFF2-40B4-BE49-F238E27FC236}">
                <a16:creationId xmlns:a16="http://schemas.microsoft.com/office/drawing/2014/main" id="{AA2D386B-15E3-4543-8D79-5B890CB60E7F}"/>
              </a:ext>
            </a:extLst>
          </p:cNvPr>
          <p:cNvSpPr>
            <a:spLocks noGrp="1"/>
          </p:cNvSpPr>
          <p:nvPr>
            <p:ph type="body" sz="quarter" idx="27" hasCustomPrompt="1"/>
          </p:nvPr>
        </p:nvSpPr>
        <p:spPr>
          <a:xfrm>
            <a:off x="9606496" y="3170170"/>
            <a:ext cx="495300" cy="652276"/>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dirty="0"/>
              <a:t>Click to add text</a:t>
            </a:r>
          </a:p>
        </p:txBody>
      </p:sp>
      <p:sp>
        <p:nvSpPr>
          <p:cNvPr id="31" name="Text Placeholder 14">
            <a:extLst>
              <a:ext uri="{FF2B5EF4-FFF2-40B4-BE49-F238E27FC236}">
                <a16:creationId xmlns:a16="http://schemas.microsoft.com/office/drawing/2014/main" id="{D1BBCCCB-0A70-4CE2-AC23-DC53C20096BA}"/>
              </a:ext>
            </a:extLst>
          </p:cNvPr>
          <p:cNvSpPr>
            <a:spLocks noGrp="1"/>
          </p:cNvSpPr>
          <p:nvPr>
            <p:ph type="body" sz="quarter" idx="28" hasCustomPrompt="1"/>
          </p:nvPr>
        </p:nvSpPr>
        <p:spPr>
          <a:xfrm>
            <a:off x="10395907" y="3170170"/>
            <a:ext cx="495300" cy="652276"/>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dirty="0"/>
              <a:t>Click to add text</a:t>
            </a:r>
          </a:p>
        </p:txBody>
      </p:sp>
      <p:sp>
        <p:nvSpPr>
          <p:cNvPr id="61" name="Text Placeholder 14">
            <a:extLst>
              <a:ext uri="{FF2B5EF4-FFF2-40B4-BE49-F238E27FC236}">
                <a16:creationId xmlns:a16="http://schemas.microsoft.com/office/drawing/2014/main" id="{83DD38EA-382F-4255-927F-5F23153D51A7}"/>
              </a:ext>
            </a:extLst>
          </p:cNvPr>
          <p:cNvSpPr>
            <a:spLocks noGrp="1"/>
          </p:cNvSpPr>
          <p:nvPr>
            <p:ph type="body" sz="quarter" idx="46" hasCustomPrompt="1"/>
          </p:nvPr>
        </p:nvSpPr>
        <p:spPr>
          <a:xfrm>
            <a:off x="2029367" y="4003137"/>
            <a:ext cx="1440088" cy="408780"/>
          </a:xfrm>
          <a:prstGeom prst="rect">
            <a:avLst/>
          </a:prstGeom>
        </p:spPr>
        <p:txBody>
          <a:bodyPr anchor="b"/>
          <a:lstStyle>
            <a:lvl1pPr marL="0" indent="0" algn="ctr">
              <a:lnSpc>
                <a:spcPct val="100000"/>
              </a:lnSpc>
              <a:spcBef>
                <a:spcPts val="0"/>
              </a:spcBef>
              <a:buNone/>
              <a:defRPr sz="1400" cap="none" spc="100" baseline="0">
                <a:solidFill>
                  <a:schemeClr val="accent5">
                    <a:lumMod val="50000"/>
                  </a:schemeClr>
                </a:solidFill>
                <a:latin typeface="+mn-lt"/>
              </a:defRPr>
            </a:lvl1pPr>
          </a:lstStyle>
          <a:p>
            <a:pPr lvl="0"/>
            <a:r>
              <a:rPr lang="en-US" dirty="0"/>
              <a:t>Click to add text</a:t>
            </a:r>
          </a:p>
        </p:txBody>
      </p:sp>
      <p:sp>
        <p:nvSpPr>
          <p:cNvPr id="62" name="Text Placeholder 14">
            <a:extLst>
              <a:ext uri="{FF2B5EF4-FFF2-40B4-BE49-F238E27FC236}">
                <a16:creationId xmlns:a16="http://schemas.microsoft.com/office/drawing/2014/main" id="{DDBB317C-ECEA-48F8-B070-51A7C7B4CDB2}"/>
              </a:ext>
            </a:extLst>
          </p:cNvPr>
          <p:cNvSpPr>
            <a:spLocks noGrp="1"/>
          </p:cNvSpPr>
          <p:nvPr>
            <p:ph type="body" sz="quarter" idx="47" hasCustomPrompt="1"/>
          </p:nvPr>
        </p:nvSpPr>
        <p:spPr>
          <a:xfrm>
            <a:off x="5976442" y="4003137"/>
            <a:ext cx="1440088" cy="408780"/>
          </a:xfrm>
          <a:prstGeom prst="rect">
            <a:avLst/>
          </a:prstGeom>
        </p:spPr>
        <p:txBody>
          <a:bodyPr anchor="b"/>
          <a:lstStyle>
            <a:lvl1pPr marL="0" indent="0" algn="ctr">
              <a:lnSpc>
                <a:spcPct val="100000"/>
              </a:lnSpc>
              <a:spcBef>
                <a:spcPts val="0"/>
              </a:spcBef>
              <a:buNone/>
              <a:defRPr sz="1400" b="0" cap="none" spc="100" baseline="0">
                <a:solidFill>
                  <a:schemeClr val="accent5">
                    <a:lumMod val="50000"/>
                  </a:schemeClr>
                </a:solidFill>
                <a:latin typeface="+mn-lt"/>
              </a:defRPr>
            </a:lvl1pPr>
          </a:lstStyle>
          <a:p>
            <a:pPr lvl="0"/>
            <a:r>
              <a:rPr lang="en-US" dirty="0"/>
              <a:t>Click to add text</a:t>
            </a:r>
          </a:p>
        </p:txBody>
      </p:sp>
      <p:sp>
        <p:nvSpPr>
          <p:cNvPr id="63" name="Text Placeholder 14">
            <a:extLst>
              <a:ext uri="{FF2B5EF4-FFF2-40B4-BE49-F238E27FC236}">
                <a16:creationId xmlns:a16="http://schemas.microsoft.com/office/drawing/2014/main" id="{5C19CD78-318A-4E21-9027-254A8711F4C1}"/>
              </a:ext>
            </a:extLst>
          </p:cNvPr>
          <p:cNvSpPr>
            <a:spLocks noGrp="1"/>
          </p:cNvSpPr>
          <p:nvPr>
            <p:ph type="body" sz="quarter" idx="48" hasCustomPrompt="1"/>
          </p:nvPr>
        </p:nvSpPr>
        <p:spPr>
          <a:xfrm>
            <a:off x="9923517" y="4003137"/>
            <a:ext cx="1440088" cy="408780"/>
          </a:xfrm>
          <a:prstGeom prst="rect">
            <a:avLst/>
          </a:prstGeom>
        </p:spPr>
        <p:txBody>
          <a:bodyPr anchor="b"/>
          <a:lstStyle>
            <a:lvl1pPr marL="0" indent="0" algn="ctr">
              <a:lnSpc>
                <a:spcPct val="100000"/>
              </a:lnSpc>
              <a:spcBef>
                <a:spcPts val="0"/>
              </a:spcBef>
              <a:buNone/>
              <a:defRPr sz="1400" cap="none" spc="100" baseline="0">
                <a:solidFill>
                  <a:schemeClr val="accent5">
                    <a:lumMod val="50000"/>
                  </a:schemeClr>
                </a:solidFill>
                <a:latin typeface="+mj-lt"/>
              </a:defRPr>
            </a:lvl1pPr>
          </a:lstStyle>
          <a:p>
            <a:pPr lvl="0"/>
            <a:r>
              <a:rPr lang="en-US" dirty="0"/>
              <a:t>Click to add text</a:t>
            </a:r>
          </a:p>
        </p:txBody>
      </p:sp>
      <p:sp>
        <p:nvSpPr>
          <p:cNvPr id="57" name="Text Placeholder 14">
            <a:extLst>
              <a:ext uri="{FF2B5EF4-FFF2-40B4-BE49-F238E27FC236}">
                <a16:creationId xmlns:a16="http://schemas.microsoft.com/office/drawing/2014/main" id="{A437805B-FB40-4996-AD55-1BF1A2D64F0B}"/>
              </a:ext>
            </a:extLst>
          </p:cNvPr>
          <p:cNvSpPr>
            <a:spLocks noGrp="1"/>
          </p:cNvSpPr>
          <p:nvPr>
            <p:ph type="body" sz="quarter" idx="42" hasCustomPrompt="1"/>
          </p:nvPr>
        </p:nvSpPr>
        <p:spPr>
          <a:xfrm>
            <a:off x="696804" y="4437609"/>
            <a:ext cx="1021001" cy="501726"/>
          </a:xfrm>
          <a:prstGeom prst="rect">
            <a:avLst/>
          </a:prstGeom>
        </p:spPr>
        <p:txBody>
          <a:bodyPr anchor="ctr"/>
          <a:lstStyle>
            <a:lvl1pPr marL="0" indent="0" algn="ctr">
              <a:buNone/>
              <a:defRPr sz="2000" cap="none" spc="100" baseline="0">
                <a:solidFill>
                  <a:schemeClr val="accent5">
                    <a:lumMod val="50000"/>
                  </a:schemeClr>
                </a:solidFill>
                <a:latin typeface="+mj-lt"/>
              </a:defRPr>
            </a:lvl1pPr>
          </a:lstStyle>
          <a:p>
            <a:pPr lvl="0"/>
            <a:r>
              <a:rPr lang="en-US" dirty="0"/>
              <a:t>Add year</a:t>
            </a:r>
          </a:p>
        </p:txBody>
      </p:sp>
      <p:sp>
        <p:nvSpPr>
          <p:cNvPr id="32" name="Text Placeholder 14">
            <a:extLst>
              <a:ext uri="{FF2B5EF4-FFF2-40B4-BE49-F238E27FC236}">
                <a16:creationId xmlns:a16="http://schemas.microsoft.com/office/drawing/2014/main" id="{40A55730-770B-4851-B7C1-A3AE260339EC}"/>
              </a:ext>
            </a:extLst>
          </p:cNvPr>
          <p:cNvSpPr>
            <a:spLocks noGrp="1"/>
          </p:cNvSpPr>
          <p:nvPr>
            <p:ph type="body" sz="quarter" idx="29" hasCustomPrompt="1"/>
          </p:nvPr>
        </p:nvSpPr>
        <p:spPr>
          <a:xfrm>
            <a:off x="1712346" y="4871997"/>
            <a:ext cx="495300" cy="652272"/>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dirty="0"/>
              <a:t>Click to add text</a:t>
            </a:r>
          </a:p>
        </p:txBody>
      </p:sp>
      <p:sp>
        <p:nvSpPr>
          <p:cNvPr id="33" name="Text Placeholder 14">
            <a:extLst>
              <a:ext uri="{FF2B5EF4-FFF2-40B4-BE49-F238E27FC236}">
                <a16:creationId xmlns:a16="http://schemas.microsoft.com/office/drawing/2014/main" id="{32F5F67C-8450-4CC2-984C-18CEA2A424FA}"/>
              </a:ext>
            </a:extLst>
          </p:cNvPr>
          <p:cNvSpPr>
            <a:spLocks noGrp="1"/>
          </p:cNvSpPr>
          <p:nvPr>
            <p:ph type="body" sz="quarter" idx="30" hasCustomPrompt="1"/>
          </p:nvPr>
        </p:nvSpPr>
        <p:spPr>
          <a:xfrm>
            <a:off x="2501761" y="4871997"/>
            <a:ext cx="495300" cy="652272"/>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dirty="0"/>
              <a:t>Click to add text</a:t>
            </a:r>
          </a:p>
        </p:txBody>
      </p:sp>
      <p:sp>
        <p:nvSpPr>
          <p:cNvPr id="34" name="Text Placeholder 14">
            <a:extLst>
              <a:ext uri="{FF2B5EF4-FFF2-40B4-BE49-F238E27FC236}">
                <a16:creationId xmlns:a16="http://schemas.microsoft.com/office/drawing/2014/main" id="{205940B1-D0A7-4FA0-8075-1DD875262A2B}"/>
              </a:ext>
            </a:extLst>
          </p:cNvPr>
          <p:cNvSpPr>
            <a:spLocks noGrp="1"/>
          </p:cNvSpPr>
          <p:nvPr>
            <p:ph type="body" sz="quarter" idx="31" hasCustomPrompt="1"/>
          </p:nvPr>
        </p:nvSpPr>
        <p:spPr>
          <a:xfrm>
            <a:off x="3291176" y="4871997"/>
            <a:ext cx="495300" cy="652272"/>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dirty="0"/>
              <a:t>Click to add text</a:t>
            </a:r>
          </a:p>
        </p:txBody>
      </p:sp>
      <p:sp>
        <p:nvSpPr>
          <p:cNvPr id="35" name="Text Placeholder 14">
            <a:extLst>
              <a:ext uri="{FF2B5EF4-FFF2-40B4-BE49-F238E27FC236}">
                <a16:creationId xmlns:a16="http://schemas.microsoft.com/office/drawing/2014/main" id="{FF257E24-EF53-4359-8CF5-CC42A8F66184}"/>
              </a:ext>
            </a:extLst>
          </p:cNvPr>
          <p:cNvSpPr>
            <a:spLocks noGrp="1"/>
          </p:cNvSpPr>
          <p:nvPr>
            <p:ph type="body" sz="quarter" idx="32" hasCustomPrompt="1"/>
          </p:nvPr>
        </p:nvSpPr>
        <p:spPr>
          <a:xfrm>
            <a:off x="4080591" y="4871997"/>
            <a:ext cx="495300" cy="652272"/>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dirty="0"/>
              <a:t>Click to add text</a:t>
            </a:r>
          </a:p>
        </p:txBody>
      </p:sp>
      <p:sp>
        <p:nvSpPr>
          <p:cNvPr id="36" name="Text Placeholder 14">
            <a:extLst>
              <a:ext uri="{FF2B5EF4-FFF2-40B4-BE49-F238E27FC236}">
                <a16:creationId xmlns:a16="http://schemas.microsoft.com/office/drawing/2014/main" id="{5A2166B8-0F7E-45E9-970E-79F921472A30}"/>
              </a:ext>
            </a:extLst>
          </p:cNvPr>
          <p:cNvSpPr>
            <a:spLocks noGrp="1"/>
          </p:cNvSpPr>
          <p:nvPr>
            <p:ph type="body" sz="quarter" idx="33" hasCustomPrompt="1"/>
          </p:nvPr>
        </p:nvSpPr>
        <p:spPr>
          <a:xfrm>
            <a:off x="4810807" y="4871997"/>
            <a:ext cx="615310" cy="652272"/>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dirty="0"/>
              <a:t>Click to add text</a:t>
            </a:r>
          </a:p>
        </p:txBody>
      </p:sp>
      <p:sp>
        <p:nvSpPr>
          <p:cNvPr id="37" name="Text Placeholder 14">
            <a:extLst>
              <a:ext uri="{FF2B5EF4-FFF2-40B4-BE49-F238E27FC236}">
                <a16:creationId xmlns:a16="http://schemas.microsoft.com/office/drawing/2014/main" id="{FF45DCBF-40C1-4B85-9196-4C0237FA8CE9}"/>
              </a:ext>
            </a:extLst>
          </p:cNvPr>
          <p:cNvSpPr>
            <a:spLocks noGrp="1"/>
          </p:cNvSpPr>
          <p:nvPr>
            <p:ph type="body" sz="quarter" idx="34" hasCustomPrompt="1"/>
          </p:nvPr>
        </p:nvSpPr>
        <p:spPr>
          <a:xfrm>
            <a:off x="5659421" y="4871997"/>
            <a:ext cx="495300" cy="652272"/>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dirty="0"/>
              <a:t>Click to add text</a:t>
            </a:r>
          </a:p>
        </p:txBody>
      </p:sp>
      <p:sp>
        <p:nvSpPr>
          <p:cNvPr id="38" name="Text Placeholder 14">
            <a:extLst>
              <a:ext uri="{FF2B5EF4-FFF2-40B4-BE49-F238E27FC236}">
                <a16:creationId xmlns:a16="http://schemas.microsoft.com/office/drawing/2014/main" id="{E0182695-A664-4408-ACB6-D9273831D560}"/>
              </a:ext>
            </a:extLst>
          </p:cNvPr>
          <p:cNvSpPr>
            <a:spLocks noGrp="1"/>
          </p:cNvSpPr>
          <p:nvPr>
            <p:ph type="body" sz="quarter" idx="35" hasCustomPrompt="1"/>
          </p:nvPr>
        </p:nvSpPr>
        <p:spPr>
          <a:xfrm>
            <a:off x="6448836" y="4871997"/>
            <a:ext cx="495300" cy="652272"/>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dirty="0"/>
              <a:t>Click to add text</a:t>
            </a:r>
          </a:p>
        </p:txBody>
      </p:sp>
      <p:sp>
        <p:nvSpPr>
          <p:cNvPr id="39" name="Text Placeholder 14">
            <a:extLst>
              <a:ext uri="{FF2B5EF4-FFF2-40B4-BE49-F238E27FC236}">
                <a16:creationId xmlns:a16="http://schemas.microsoft.com/office/drawing/2014/main" id="{2928531F-4FEC-4B06-9428-27244D33B936}"/>
              </a:ext>
            </a:extLst>
          </p:cNvPr>
          <p:cNvSpPr>
            <a:spLocks noGrp="1"/>
          </p:cNvSpPr>
          <p:nvPr>
            <p:ph type="body" sz="quarter" idx="36" hasCustomPrompt="1"/>
          </p:nvPr>
        </p:nvSpPr>
        <p:spPr>
          <a:xfrm>
            <a:off x="7238251" y="4871997"/>
            <a:ext cx="495300" cy="652272"/>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dirty="0"/>
              <a:t>Click to add text</a:t>
            </a:r>
          </a:p>
        </p:txBody>
      </p:sp>
      <p:sp>
        <p:nvSpPr>
          <p:cNvPr id="40" name="Text Placeholder 14">
            <a:extLst>
              <a:ext uri="{FF2B5EF4-FFF2-40B4-BE49-F238E27FC236}">
                <a16:creationId xmlns:a16="http://schemas.microsoft.com/office/drawing/2014/main" id="{E678C8DB-AF28-4A99-B976-36F54BA279CD}"/>
              </a:ext>
            </a:extLst>
          </p:cNvPr>
          <p:cNvSpPr>
            <a:spLocks noGrp="1"/>
          </p:cNvSpPr>
          <p:nvPr>
            <p:ph type="body" sz="quarter" idx="37" hasCustomPrompt="1"/>
          </p:nvPr>
        </p:nvSpPr>
        <p:spPr>
          <a:xfrm>
            <a:off x="8027666" y="4871997"/>
            <a:ext cx="495300" cy="652272"/>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dirty="0"/>
              <a:t>Click to add text</a:t>
            </a:r>
          </a:p>
        </p:txBody>
      </p:sp>
      <p:sp>
        <p:nvSpPr>
          <p:cNvPr id="41" name="Text Placeholder 14">
            <a:extLst>
              <a:ext uri="{FF2B5EF4-FFF2-40B4-BE49-F238E27FC236}">
                <a16:creationId xmlns:a16="http://schemas.microsoft.com/office/drawing/2014/main" id="{FB1CBFC6-0E9C-4ECA-A915-798C00479D6B}"/>
              </a:ext>
            </a:extLst>
          </p:cNvPr>
          <p:cNvSpPr>
            <a:spLocks noGrp="1"/>
          </p:cNvSpPr>
          <p:nvPr>
            <p:ph type="body" sz="quarter" idx="38" hasCustomPrompt="1"/>
          </p:nvPr>
        </p:nvSpPr>
        <p:spPr>
          <a:xfrm>
            <a:off x="8817081" y="4871997"/>
            <a:ext cx="495300" cy="652272"/>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dirty="0"/>
              <a:t>Click to add text</a:t>
            </a:r>
          </a:p>
        </p:txBody>
      </p:sp>
      <p:sp>
        <p:nvSpPr>
          <p:cNvPr id="42" name="Text Placeholder 14">
            <a:extLst>
              <a:ext uri="{FF2B5EF4-FFF2-40B4-BE49-F238E27FC236}">
                <a16:creationId xmlns:a16="http://schemas.microsoft.com/office/drawing/2014/main" id="{B4EC71CB-AE6D-46A0-87B4-6E2BD6A1CF6F}"/>
              </a:ext>
            </a:extLst>
          </p:cNvPr>
          <p:cNvSpPr>
            <a:spLocks noGrp="1"/>
          </p:cNvSpPr>
          <p:nvPr>
            <p:ph type="body" sz="quarter" idx="39" hasCustomPrompt="1"/>
          </p:nvPr>
        </p:nvSpPr>
        <p:spPr>
          <a:xfrm>
            <a:off x="9606496" y="4871997"/>
            <a:ext cx="495300" cy="652272"/>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dirty="0"/>
              <a:t>Click to add text</a:t>
            </a:r>
          </a:p>
        </p:txBody>
      </p:sp>
      <p:sp>
        <p:nvSpPr>
          <p:cNvPr id="43" name="Text Placeholder 14">
            <a:extLst>
              <a:ext uri="{FF2B5EF4-FFF2-40B4-BE49-F238E27FC236}">
                <a16:creationId xmlns:a16="http://schemas.microsoft.com/office/drawing/2014/main" id="{16A1EE39-3790-4721-9E09-19024F590A96}"/>
              </a:ext>
            </a:extLst>
          </p:cNvPr>
          <p:cNvSpPr>
            <a:spLocks noGrp="1"/>
          </p:cNvSpPr>
          <p:nvPr>
            <p:ph type="body" sz="quarter" idx="40" hasCustomPrompt="1"/>
          </p:nvPr>
        </p:nvSpPr>
        <p:spPr>
          <a:xfrm>
            <a:off x="10395907" y="4871997"/>
            <a:ext cx="495300" cy="652272"/>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dirty="0"/>
              <a:t>Click to add text</a:t>
            </a:r>
          </a:p>
        </p:txBody>
      </p:sp>
      <p:grpSp>
        <p:nvGrpSpPr>
          <p:cNvPr id="44" name="Group 43">
            <a:extLst>
              <a:ext uri="{FF2B5EF4-FFF2-40B4-BE49-F238E27FC236}">
                <a16:creationId xmlns:a16="http://schemas.microsoft.com/office/drawing/2014/main" id="{D4F8B141-9EE2-47E7-AF2A-94CECF90771C}"/>
              </a:ext>
              <a:ext uri="{C183D7F6-B498-43B3-948B-1728B52AA6E4}">
                <adec:decorative xmlns:adec="http://schemas.microsoft.com/office/drawing/2017/decorative" val="1"/>
              </a:ext>
            </a:extLst>
          </p:cNvPr>
          <p:cNvGrpSpPr/>
          <p:nvPr userDrawn="1"/>
        </p:nvGrpSpPr>
        <p:grpSpPr>
          <a:xfrm>
            <a:off x="2047081" y="4694680"/>
            <a:ext cx="8510121" cy="0"/>
            <a:chOff x="1504814" y="2488864"/>
            <a:chExt cx="8510121" cy="0"/>
          </a:xfrm>
        </p:grpSpPr>
        <p:cxnSp>
          <p:nvCxnSpPr>
            <p:cNvPr id="45" name="Straight Connector 44">
              <a:extLst>
                <a:ext uri="{FF2B5EF4-FFF2-40B4-BE49-F238E27FC236}">
                  <a16:creationId xmlns:a16="http://schemas.microsoft.com/office/drawing/2014/main" id="{0D73D561-653C-420E-BC66-5DA51DD36C89}"/>
                </a:ext>
              </a:extLst>
            </p:cNvPr>
            <p:cNvCxnSpPr>
              <a:cxnSpLocks/>
            </p:cNvCxnSpPr>
            <p:nvPr userDrawn="1"/>
          </p:nvCxnSpPr>
          <p:spPr>
            <a:xfrm>
              <a:off x="1504814"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3729D46-C590-474A-BF51-5B9D4359EB74}"/>
                </a:ext>
              </a:extLst>
            </p:cNvPr>
            <p:cNvCxnSpPr>
              <a:cxnSpLocks/>
            </p:cNvCxnSpPr>
            <p:nvPr userDrawn="1"/>
          </p:nvCxnSpPr>
          <p:spPr>
            <a:xfrm>
              <a:off x="2301137"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148D21A3-16A8-4ECB-832A-29159F1D20E9}"/>
                </a:ext>
              </a:extLst>
            </p:cNvPr>
            <p:cNvCxnSpPr>
              <a:cxnSpLocks/>
            </p:cNvCxnSpPr>
            <p:nvPr userDrawn="1"/>
          </p:nvCxnSpPr>
          <p:spPr>
            <a:xfrm>
              <a:off x="3083776"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DB217E3B-A68A-4BBD-889D-C078F6616CB6}"/>
                </a:ext>
              </a:extLst>
            </p:cNvPr>
            <p:cNvCxnSpPr>
              <a:cxnSpLocks/>
            </p:cNvCxnSpPr>
            <p:nvPr userDrawn="1"/>
          </p:nvCxnSpPr>
          <p:spPr>
            <a:xfrm>
              <a:off x="3880099"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3AC64796-B68D-4AE1-A16E-54663926A7FD}"/>
                </a:ext>
              </a:extLst>
            </p:cNvPr>
            <p:cNvCxnSpPr>
              <a:cxnSpLocks/>
            </p:cNvCxnSpPr>
            <p:nvPr userDrawn="1"/>
          </p:nvCxnSpPr>
          <p:spPr>
            <a:xfrm>
              <a:off x="4655896"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869D787A-5A6E-4ADB-BAAA-FC5EF3EF1BE0}"/>
                </a:ext>
              </a:extLst>
            </p:cNvPr>
            <p:cNvCxnSpPr>
              <a:cxnSpLocks/>
            </p:cNvCxnSpPr>
            <p:nvPr userDrawn="1"/>
          </p:nvCxnSpPr>
          <p:spPr>
            <a:xfrm>
              <a:off x="5452219"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1E371F89-9862-4F45-9CA4-A53BF2C3F720}"/>
                </a:ext>
              </a:extLst>
            </p:cNvPr>
            <p:cNvCxnSpPr>
              <a:cxnSpLocks/>
            </p:cNvCxnSpPr>
            <p:nvPr userDrawn="1"/>
          </p:nvCxnSpPr>
          <p:spPr>
            <a:xfrm>
              <a:off x="6234858"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819AC00F-FB14-4E51-ABB2-C72FB6C0A0F7}"/>
                </a:ext>
              </a:extLst>
            </p:cNvPr>
            <p:cNvCxnSpPr>
              <a:cxnSpLocks/>
            </p:cNvCxnSpPr>
            <p:nvPr userDrawn="1"/>
          </p:nvCxnSpPr>
          <p:spPr>
            <a:xfrm>
              <a:off x="7031181"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E083D041-D6E2-4DFF-A37E-21E03F46AF94}"/>
                </a:ext>
              </a:extLst>
            </p:cNvPr>
            <p:cNvCxnSpPr>
              <a:cxnSpLocks/>
            </p:cNvCxnSpPr>
            <p:nvPr userDrawn="1"/>
          </p:nvCxnSpPr>
          <p:spPr>
            <a:xfrm>
              <a:off x="7813820"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E4589E1D-9976-4550-917F-D88195CDCE9F}"/>
                </a:ext>
              </a:extLst>
            </p:cNvPr>
            <p:cNvCxnSpPr>
              <a:cxnSpLocks/>
            </p:cNvCxnSpPr>
            <p:nvPr userDrawn="1"/>
          </p:nvCxnSpPr>
          <p:spPr>
            <a:xfrm>
              <a:off x="8610143"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1065CC16-DED3-4048-8705-CA87554422D7}"/>
                </a:ext>
              </a:extLst>
            </p:cNvPr>
            <p:cNvCxnSpPr>
              <a:cxnSpLocks/>
            </p:cNvCxnSpPr>
            <p:nvPr userDrawn="1"/>
          </p:nvCxnSpPr>
          <p:spPr>
            <a:xfrm>
              <a:off x="9399625"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33" name="Group 132">
            <a:extLst>
              <a:ext uri="{FF2B5EF4-FFF2-40B4-BE49-F238E27FC236}">
                <a16:creationId xmlns:a16="http://schemas.microsoft.com/office/drawing/2014/main" id="{4EDC1B45-4090-4B45-80FB-8DF542E67EC0}"/>
              </a:ext>
              <a:ext uri="{C183D7F6-B498-43B3-948B-1728B52AA6E4}">
                <adec:decorative xmlns:adec="http://schemas.microsoft.com/office/drawing/2017/decorative" val="1"/>
              </a:ext>
            </a:extLst>
          </p:cNvPr>
          <p:cNvGrpSpPr/>
          <p:nvPr userDrawn="1"/>
        </p:nvGrpSpPr>
        <p:grpSpPr>
          <a:xfrm>
            <a:off x="1872910" y="4599626"/>
            <a:ext cx="8858463" cy="174171"/>
            <a:chOff x="1835966" y="4162015"/>
            <a:chExt cx="8858463" cy="174171"/>
          </a:xfrm>
        </p:grpSpPr>
        <p:sp>
          <p:nvSpPr>
            <p:cNvPr id="90" name="Oval 234">
              <a:extLst>
                <a:ext uri="{FF2B5EF4-FFF2-40B4-BE49-F238E27FC236}">
                  <a16:creationId xmlns:a16="http://schemas.microsoft.com/office/drawing/2014/main" id="{1EFAF30E-1CB4-4DCC-B1A8-30450AECDE71}"/>
                </a:ext>
                <a:ext uri="{C183D7F6-B498-43B3-948B-1728B52AA6E4}">
                  <adec:decorative xmlns:adec="http://schemas.microsoft.com/office/drawing/2017/decorative" val="1"/>
                </a:ext>
              </a:extLst>
            </p:cNvPr>
            <p:cNvSpPr/>
            <p:nvPr userDrawn="1"/>
          </p:nvSpPr>
          <p:spPr>
            <a:xfrm>
              <a:off x="1835966" y="4162015"/>
              <a:ext cx="174171" cy="174171"/>
            </a:xfrm>
            <a:prstGeom prst="rect">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Oval 236">
              <a:extLst>
                <a:ext uri="{FF2B5EF4-FFF2-40B4-BE49-F238E27FC236}">
                  <a16:creationId xmlns:a16="http://schemas.microsoft.com/office/drawing/2014/main" id="{A53911EE-BFCB-48ED-9821-C8FD0449842D}"/>
                </a:ext>
                <a:ext uri="{C183D7F6-B498-43B3-948B-1728B52AA6E4}">
                  <adec:decorative xmlns:adec="http://schemas.microsoft.com/office/drawing/2017/decorative" val="1"/>
                </a:ext>
              </a:extLst>
            </p:cNvPr>
            <p:cNvSpPr/>
            <p:nvPr userDrawn="1"/>
          </p:nvSpPr>
          <p:spPr>
            <a:xfrm>
              <a:off x="2625447" y="4162015"/>
              <a:ext cx="174171" cy="174171"/>
            </a:xfrm>
            <a:prstGeom prst="rect">
              <a:avLst/>
            </a:prstGeom>
            <a:solidFill>
              <a:schemeClr val="accent5">
                <a:lumMod val="50000"/>
              </a:schemeClr>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Oval 238">
              <a:extLst>
                <a:ext uri="{FF2B5EF4-FFF2-40B4-BE49-F238E27FC236}">
                  <a16:creationId xmlns:a16="http://schemas.microsoft.com/office/drawing/2014/main" id="{AE84E691-02AF-4C42-B3B7-EE46E825C03F}"/>
                </a:ext>
                <a:ext uri="{C183D7F6-B498-43B3-948B-1728B52AA6E4}">
                  <adec:decorative xmlns:adec="http://schemas.microsoft.com/office/drawing/2017/decorative" val="1"/>
                </a:ext>
              </a:extLst>
            </p:cNvPr>
            <p:cNvSpPr/>
            <p:nvPr userDrawn="1"/>
          </p:nvSpPr>
          <p:spPr>
            <a:xfrm>
              <a:off x="3414928" y="4162015"/>
              <a:ext cx="174171" cy="174171"/>
            </a:xfrm>
            <a:prstGeom prst="rect">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Oval 240">
              <a:extLst>
                <a:ext uri="{FF2B5EF4-FFF2-40B4-BE49-F238E27FC236}">
                  <a16:creationId xmlns:a16="http://schemas.microsoft.com/office/drawing/2014/main" id="{EB9041A9-2967-41AF-BE0A-A7476B97B2CA}"/>
                </a:ext>
                <a:ext uri="{C183D7F6-B498-43B3-948B-1728B52AA6E4}">
                  <adec:decorative xmlns:adec="http://schemas.microsoft.com/office/drawing/2017/decorative" val="1"/>
                </a:ext>
              </a:extLst>
            </p:cNvPr>
            <p:cNvSpPr/>
            <p:nvPr userDrawn="1"/>
          </p:nvSpPr>
          <p:spPr>
            <a:xfrm>
              <a:off x="4204409" y="4162015"/>
              <a:ext cx="174171" cy="174171"/>
            </a:xfrm>
            <a:prstGeom prst="rect">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Oval 242">
              <a:extLst>
                <a:ext uri="{FF2B5EF4-FFF2-40B4-BE49-F238E27FC236}">
                  <a16:creationId xmlns:a16="http://schemas.microsoft.com/office/drawing/2014/main" id="{2B7F05AE-8C2E-43EB-BBA0-897D173AF613}"/>
                </a:ext>
                <a:ext uri="{C183D7F6-B498-43B3-948B-1728B52AA6E4}">
                  <adec:decorative xmlns:adec="http://schemas.microsoft.com/office/drawing/2017/decorative" val="1"/>
                </a:ext>
              </a:extLst>
            </p:cNvPr>
            <p:cNvSpPr/>
            <p:nvPr userDrawn="1"/>
          </p:nvSpPr>
          <p:spPr>
            <a:xfrm>
              <a:off x="4993890" y="4162015"/>
              <a:ext cx="174171" cy="174171"/>
            </a:xfrm>
            <a:prstGeom prst="rect">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Oval 244">
              <a:extLst>
                <a:ext uri="{FF2B5EF4-FFF2-40B4-BE49-F238E27FC236}">
                  <a16:creationId xmlns:a16="http://schemas.microsoft.com/office/drawing/2014/main" id="{4248E8A5-3D01-49ED-BEC6-0D27C4C50B7E}"/>
                </a:ext>
                <a:ext uri="{C183D7F6-B498-43B3-948B-1728B52AA6E4}">
                  <adec:decorative xmlns:adec="http://schemas.microsoft.com/office/drawing/2017/decorative" val="1"/>
                </a:ext>
              </a:extLst>
            </p:cNvPr>
            <p:cNvSpPr/>
            <p:nvPr userDrawn="1"/>
          </p:nvSpPr>
          <p:spPr>
            <a:xfrm>
              <a:off x="5783371" y="4162015"/>
              <a:ext cx="174171" cy="174171"/>
            </a:xfrm>
            <a:prstGeom prst="rect">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Oval 246">
              <a:extLst>
                <a:ext uri="{FF2B5EF4-FFF2-40B4-BE49-F238E27FC236}">
                  <a16:creationId xmlns:a16="http://schemas.microsoft.com/office/drawing/2014/main" id="{A50B1FA2-FFAB-4A04-8C04-CF6BC1BCDC98}"/>
                </a:ext>
                <a:ext uri="{C183D7F6-B498-43B3-948B-1728B52AA6E4}">
                  <adec:decorative xmlns:adec="http://schemas.microsoft.com/office/drawing/2017/decorative" val="1"/>
                </a:ext>
              </a:extLst>
            </p:cNvPr>
            <p:cNvSpPr/>
            <p:nvPr userDrawn="1"/>
          </p:nvSpPr>
          <p:spPr>
            <a:xfrm>
              <a:off x="6572852" y="4162015"/>
              <a:ext cx="174171" cy="174171"/>
            </a:xfrm>
            <a:prstGeom prst="rect">
              <a:avLst/>
            </a:prstGeom>
            <a:solidFill>
              <a:schemeClr val="accent5">
                <a:lumMod val="50000"/>
              </a:schemeClr>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Oval 248">
              <a:extLst>
                <a:ext uri="{FF2B5EF4-FFF2-40B4-BE49-F238E27FC236}">
                  <a16:creationId xmlns:a16="http://schemas.microsoft.com/office/drawing/2014/main" id="{B70F9284-E3A9-4E8C-9C28-93D985513A99}"/>
                </a:ext>
                <a:ext uri="{C183D7F6-B498-43B3-948B-1728B52AA6E4}">
                  <adec:decorative xmlns:adec="http://schemas.microsoft.com/office/drawing/2017/decorative" val="1"/>
                </a:ext>
              </a:extLst>
            </p:cNvPr>
            <p:cNvSpPr/>
            <p:nvPr userDrawn="1"/>
          </p:nvSpPr>
          <p:spPr>
            <a:xfrm>
              <a:off x="7362333" y="4162015"/>
              <a:ext cx="174171" cy="174171"/>
            </a:xfrm>
            <a:prstGeom prst="rect">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Oval 250">
              <a:extLst>
                <a:ext uri="{FF2B5EF4-FFF2-40B4-BE49-F238E27FC236}">
                  <a16:creationId xmlns:a16="http://schemas.microsoft.com/office/drawing/2014/main" id="{494AA308-491E-44AE-A81D-E62D362FC479}"/>
                </a:ext>
                <a:ext uri="{C183D7F6-B498-43B3-948B-1728B52AA6E4}">
                  <adec:decorative xmlns:adec="http://schemas.microsoft.com/office/drawing/2017/decorative" val="1"/>
                </a:ext>
              </a:extLst>
            </p:cNvPr>
            <p:cNvSpPr/>
            <p:nvPr userDrawn="1"/>
          </p:nvSpPr>
          <p:spPr>
            <a:xfrm>
              <a:off x="8151814" y="4162015"/>
              <a:ext cx="174171" cy="174171"/>
            </a:xfrm>
            <a:prstGeom prst="rect">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252">
              <a:extLst>
                <a:ext uri="{FF2B5EF4-FFF2-40B4-BE49-F238E27FC236}">
                  <a16:creationId xmlns:a16="http://schemas.microsoft.com/office/drawing/2014/main" id="{03B58A61-0691-4D1F-9A25-7CCB12DA9159}"/>
                </a:ext>
                <a:ext uri="{C183D7F6-B498-43B3-948B-1728B52AA6E4}">
                  <adec:decorative xmlns:adec="http://schemas.microsoft.com/office/drawing/2017/decorative" val="1"/>
                </a:ext>
              </a:extLst>
            </p:cNvPr>
            <p:cNvSpPr/>
            <p:nvPr userDrawn="1"/>
          </p:nvSpPr>
          <p:spPr>
            <a:xfrm>
              <a:off x="8941295" y="4162015"/>
              <a:ext cx="174171" cy="174171"/>
            </a:xfrm>
            <a:prstGeom prst="rect">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Oval 254">
              <a:extLst>
                <a:ext uri="{FF2B5EF4-FFF2-40B4-BE49-F238E27FC236}">
                  <a16:creationId xmlns:a16="http://schemas.microsoft.com/office/drawing/2014/main" id="{57F5DE50-7369-4681-A8F6-5E935A517811}"/>
                </a:ext>
                <a:ext uri="{C183D7F6-B498-43B3-948B-1728B52AA6E4}">
                  <adec:decorative xmlns:adec="http://schemas.microsoft.com/office/drawing/2017/decorative" val="1"/>
                </a:ext>
              </a:extLst>
            </p:cNvPr>
            <p:cNvSpPr/>
            <p:nvPr userDrawn="1"/>
          </p:nvSpPr>
          <p:spPr>
            <a:xfrm>
              <a:off x="9730776" y="4162015"/>
              <a:ext cx="174171" cy="174171"/>
            </a:xfrm>
            <a:prstGeom prst="rect">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256">
              <a:extLst>
                <a:ext uri="{FF2B5EF4-FFF2-40B4-BE49-F238E27FC236}">
                  <a16:creationId xmlns:a16="http://schemas.microsoft.com/office/drawing/2014/main" id="{4C666F7C-EBDE-456E-B607-1E0FA692438A}"/>
                </a:ext>
                <a:ext uri="{C183D7F6-B498-43B3-948B-1728B52AA6E4}">
                  <adec:decorative xmlns:adec="http://schemas.microsoft.com/office/drawing/2017/decorative" val="1"/>
                </a:ext>
              </a:extLst>
            </p:cNvPr>
            <p:cNvSpPr/>
            <p:nvPr userDrawn="1"/>
          </p:nvSpPr>
          <p:spPr>
            <a:xfrm>
              <a:off x="10520258" y="4162015"/>
              <a:ext cx="174171" cy="174171"/>
            </a:xfrm>
            <a:prstGeom prst="rect">
              <a:avLst/>
            </a:prstGeom>
            <a:solidFill>
              <a:schemeClr val="accent5">
                <a:lumMod val="50000"/>
              </a:schemeClr>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5" name="Group 104">
            <a:extLst>
              <a:ext uri="{FF2B5EF4-FFF2-40B4-BE49-F238E27FC236}">
                <a16:creationId xmlns:a16="http://schemas.microsoft.com/office/drawing/2014/main" id="{FFFF66A7-062A-4A45-8A10-A8F847AF1847}"/>
              </a:ext>
              <a:ext uri="{C183D7F6-B498-43B3-948B-1728B52AA6E4}">
                <adec:decorative xmlns:adec="http://schemas.microsoft.com/office/drawing/2017/decorative" val="1"/>
              </a:ext>
            </a:extLst>
          </p:cNvPr>
          <p:cNvGrpSpPr/>
          <p:nvPr userDrawn="1"/>
        </p:nvGrpSpPr>
        <p:grpSpPr>
          <a:xfrm>
            <a:off x="2049387" y="2999128"/>
            <a:ext cx="8510121" cy="0"/>
            <a:chOff x="1504814" y="2488864"/>
            <a:chExt cx="8510121" cy="0"/>
          </a:xfrm>
        </p:grpSpPr>
        <p:cxnSp>
          <p:nvCxnSpPr>
            <p:cNvPr id="106" name="Straight Connector 105">
              <a:extLst>
                <a:ext uri="{FF2B5EF4-FFF2-40B4-BE49-F238E27FC236}">
                  <a16:creationId xmlns:a16="http://schemas.microsoft.com/office/drawing/2014/main" id="{A2090933-BFE5-4598-998F-C2857039426F}"/>
                </a:ext>
              </a:extLst>
            </p:cNvPr>
            <p:cNvCxnSpPr>
              <a:cxnSpLocks/>
            </p:cNvCxnSpPr>
            <p:nvPr userDrawn="1"/>
          </p:nvCxnSpPr>
          <p:spPr>
            <a:xfrm>
              <a:off x="1504814"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C7E50B9E-AD14-448E-B2DF-ED1D0F490865}"/>
                </a:ext>
              </a:extLst>
            </p:cNvPr>
            <p:cNvCxnSpPr>
              <a:cxnSpLocks/>
            </p:cNvCxnSpPr>
            <p:nvPr userDrawn="1"/>
          </p:nvCxnSpPr>
          <p:spPr>
            <a:xfrm>
              <a:off x="2301137"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1F782020-9AE0-4B20-ACD4-057C60173A6C}"/>
                </a:ext>
              </a:extLst>
            </p:cNvPr>
            <p:cNvCxnSpPr>
              <a:cxnSpLocks/>
            </p:cNvCxnSpPr>
            <p:nvPr userDrawn="1"/>
          </p:nvCxnSpPr>
          <p:spPr>
            <a:xfrm>
              <a:off x="3083776"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DE1A502D-7651-4CBE-81DE-FF4F102DAA73}"/>
                </a:ext>
              </a:extLst>
            </p:cNvPr>
            <p:cNvCxnSpPr>
              <a:cxnSpLocks/>
            </p:cNvCxnSpPr>
            <p:nvPr userDrawn="1"/>
          </p:nvCxnSpPr>
          <p:spPr>
            <a:xfrm>
              <a:off x="3880099"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D4C29AAF-4E83-44DA-A084-3FF3C70F6155}"/>
                </a:ext>
              </a:extLst>
            </p:cNvPr>
            <p:cNvCxnSpPr>
              <a:cxnSpLocks/>
            </p:cNvCxnSpPr>
            <p:nvPr userDrawn="1"/>
          </p:nvCxnSpPr>
          <p:spPr>
            <a:xfrm>
              <a:off x="4655896"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AC5616E9-1DAC-4713-A257-8682DD24AC5C}"/>
                </a:ext>
              </a:extLst>
            </p:cNvPr>
            <p:cNvCxnSpPr>
              <a:cxnSpLocks/>
            </p:cNvCxnSpPr>
            <p:nvPr userDrawn="1"/>
          </p:nvCxnSpPr>
          <p:spPr>
            <a:xfrm>
              <a:off x="5452219"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ACDC726D-AB0E-4ED3-82DB-9DD54ADB100A}"/>
                </a:ext>
              </a:extLst>
            </p:cNvPr>
            <p:cNvCxnSpPr>
              <a:cxnSpLocks/>
            </p:cNvCxnSpPr>
            <p:nvPr userDrawn="1"/>
          </p:nvCxnSpPr>
          <p:spPr>
            <a:xfrm>
              <a:off x="6234858"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12F1E4A6-E07E-4550-AB72-53438E0C4F0E}"/>
                </a:ext>
              </a:extLst>
            </p:cNvPr>
            <p:cNvCxnSpPr>
              <a:cxnSpLocks/>
            </p:cNvCxnSpPr>
            <p:nvPr userDrawn="1"/>
          </p:nvCxnSpPr>
          <p:spPr>
            <a:xfrm>
              <a:off x="7031181"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6B638F82-2127-4858-AA45-F08A1CADABB9}"/>
                </a:ext>
              </a:extLst>
            </p:cNvPr>
            <p:cNvCxnSpPr>
              <a:cxnSpLocks/>
            </p:cNvCxnSpPr>
            <p:nvPr userDrawn="1"/>
          </p:nvCxnSpPr>
          <p:spPr>
            <a:xfrm>
              <a:off x="7813820"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028005E8-9894-4966-8BDE-95577A6039DC}"/>
                </a:ext>
              </a:extLst>
            </p:cNvPr>
            <p:cNvCxnSpPr>
              <a:cxnSpLocks/>
            </p:cNvCxnSpPr>
            <p:nvPr userDrawn="1"/>
          </p:nvCxnSpPr>
          <p:spPr>
            <a:xfrm>
              <a:off x="8610143"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CFFBFEB2-9943-4D83-86DB-1A86AC15E8EF}"/>
                </a:ext>
              </a:extLst>
            </p:cNvPr>
            <p:cNvCxnSpPr>
              <a:cxnSpLocks/>
            </p:cNvCxnSpPr>
            <p:nvPr userDrawn="1"/>
          </p:nvCxnSpPr>
          <p:spPr>
            <a:xfrm>
              <a:off x="9399625"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34" name="Group 133">
            <a:extLst>
              <a:ext uri="{FF2B5EF4-FFF2-40B4-BE49-F238E27FC236}">
                <a16:creationId xmlns:a16="http://schemas.microsoft.com/office/drawing/2014/main" id="{67045F09-8CF5-4E51-A65C-54F8BF015868}"/>
              </a:ext>
              <a:ext uri="{C183D7F6-B498-43B3-948B-1728B52AA6E4}">
                <adec:decorative xmlns:adec="http://schemas.microsoft.com/office/drawing/2017/decorative" val="1"/>
              </a:ext>
            </a:extLst>
          </p:cNvPr>
          <p:cNvGrpSpPr/>
          <p:nvPr userDrawn="1"/>
        </p:nvGrpSpPr>
        <p:grpSpPr>
          <a:xfrm>
            <a:off x="1872910" y="2903401"/>
            <a:ext cx="8858463" cy="174171"/>
            <a:chOff x="1835966" y="4162015"/>
            <a:chExt cx="8858463" cy="174171"/>
          </a:xfrm>
        </p:grpSpPr>
        <p:sp>
          <p:nvSpPr>
            <p:cNvPr id="135" name="Oval 234">
              <a:extLst>
                <a:ext uri="{FF2B5EF4-FFF2-40B4-BE49-F238E27FC236}">
                  <a16:creationId xmlns:a16="http://schemas.microsoft.com/office/drawing/2014/main" id="{09B4CFFD-0C29-4685-915E-4DC40D4DFD91}"/>
                </a:ext>
                <a:ext uri="{C183D7F6-B498-43B3-948B-1728B52AA6E4}">
                  <adec:decorative xmlns:adec="http://schemas.microsoft.com/office/drawing/2017/decorative" val="1"/>
                </a:ext>
              </a:extLst>
            </p:cNvPr>
            <p:cNvSpPr/>
            <p:nvPr userDrawn="1"/>
          </p:nvSpPr>
          <p:spPr>
            <a:xfrm>
              <a:off x="1835966" y="4162015"/>
              <a:ext cx="174171" cy="174171"/>
            </a:xfrm>
            <a:prstGeom prst="rect">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6" name="Oval 236">
              <a:extLst>
                <a:ext uri="{FF2B5EF4-FFF2-40B4-BE49-F238E27FC236}">
                  <a16:creationId xmlns:a16="http://schemas.microsoft.com/office/drawing/2014/main" id="{736381B7-7D05-4040-9A1B-1918415768F3}"/>
                </a:ext>
                <a:ext uri="{C183D7F6-B498-43B3-948B-1728B52AA6E4}">
                  <adec:decorative xmlns:adec="http://schemas.microsoft.com/office/drawing/2017/decorative" val="1"/>
                </a:ext>
              </a:extLst>
            </p:cNvPr>
            <p:cNvSpPr/>
            <p:nvPr userDrawn="1"/>
          </p:nvSpPr>
          <p:spPr>
            <a:xfrm>
              <a:off x="2625447" y="4162015"/>
              <a:ext cx="174171" cy="174171"/>
            </a:xfrm>
            <a:prstGeom prst="rect">
              <a:avLst/>
            </a:prstGeom>
            <a:solidFill>
              <a:schemeClr val="accent5">
                <a:lumMod val="50000"/>
              </a:schemeClr>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7" name="Oval 238">
              <a:extLst>
                <a:ext uri="{FF2B5EF4-FFF2-40B4-BE49-F238E27FC236}">
                  <a16:creationId xmlns:a16="http://schemas.microsoft.com/office/drawing/2014/main" id="{4F77152F-41F4-45EC-B530-B38C5111C2BA}"/>
                </a:ext>
                <a:ext uri="{C183D7F6-B498-43B3-948B-1728B52AA6E4}">
                  <adec:decorative xmlns:adec="http://schemas.microsoft.com/office/drawing/2017/decorative" val="1"/>
                </a:ext>
              </a:extLst>
            </p:cNvPr>
            <p:cNvSpPr/>
            <p:nvPr userDrawn="1"/>
          </p:nvSpPr>
          <p:spPr>
            <a:xfrm>
              <a:off x="3414928" y="4162015"/>
              <a:ext cx="174171" cy="174171"/>
            </a:xfrm>
            <a:prstGeom prst="rect">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Oval 240">
              <a:extLst>
                <a:ext uri="{FF2B5EF4-FFF2-40B4-BE49-F238E27FC236}">
                  <a16:creationId xmlns:a16="http://schemas.microsoft.com/office/drawing/2014/main" id="{8FB428D5-0A0E-4CF3-A223-9F4F7B386105}"/>
                </a:ext>
                <a:ext uri="{C183D7F6-B498-43B3-948B-1728B52AA6E4}">
                  <adec:decorative xmlns:adec="http://schemas.microsoft.com/office/drawing/2017/decorative" val="1"/>
                </a:ext>
              </a:extLst>
            </p:cNvPr>
            <p:cNvSpPr/>
            <p:nvPr userDrawn="1"/>
          </p:nvSpPr>
          <p:spPr>
            <a:xfrm>
              <a:off x="4204409" y="4162015"/>
              <a:ext cx="174171" cy="174171"/>
            </a:xfrm>
            <a:prstGeom prst="rect">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9" name="Oval 242">
              <a:extLst>
                <a:ext uri="{FF2B5EF4-FFF2-40B4-BE49-F238E27FC236}">
                  <a16:creationId xmlns:a16="http://schemas.microsoft.com/office/drawing/2014/main" id="{A4275727-B33C-4EB0-9E6E-7CE33560321C}"/>
                </a:ext>
                <a:ext uri="{C183D7F6-B498-43B3-948B-1728B52AA6E4}">
                  <adec:decorative xmlns:adec="http://schemas.microsoft.com/office/drawing/2017/decorative" val="1"/>
                </a:ext>
              </a:extLst>
            </p:cNvPr>
            <p:cNvSpPr/>
            <p:nvPr userDrawn="1"/>
          </p:nvSpPr>
          <p:spPr>
            <a:xfrm>
              <a:off x="4993890" y="4162015"/>
              <a:ext cx="174171" cy="174171"/>
            </a:xfrm>
            <a:prstGeom prst="rect">
              <a:avLst/>
            </a:prstGeom>
            <a:solidFill>
              <a:schemeClr val="accent5">
                <a:lumMod val="50000"/>
              </a:schemeClr>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0" name="Oval 244">
              <a:extLst>
                <a:ext uri="{FF2B5EF4-FFF2-40B4-BE49-F238E27FC236}">
                  <a16:creationId xmlns:a16="http://schemas.microsoft.com/office/drawing/2014/main" id="{7998F366-05B2-42D3-9B4E-CD7F91FB9396}"/>
                </a:ext>
                <a:ext uri="{C183D7F6-B498-43B3-948B-1728B52AA6E4}">
                  <adec:decorative xmlns:adec="http://schemas.microsoft.com/office/drawing/2017/decorative" val="1"/>
                </a:ext>
              </a:extLst>
            </p:cNvPr>
            <p:cNvSpPr/>
            <p:nvPr userDrawn="1"/>
          </p:nvSpPr>
          <p:spPr>
            <a:xfrm>
              <a:off x="5783371" y="4162015"/>
              <a:ext cx="174171" cy="174171"/>
            </a:xfrm>
            <a:prstGeom prst="rect">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1" name="Oval 246">
              <a:extLst>
                <a:ext uri="{FF2B5EF4-FFF2-40B4-BE49-F238E27FC236}">
                  <a16:creationId xmlns:a16="http://schemas.microsoft.com/office/drawing/2014/main" id="{8593BF6C-17E2-4AB7-85D7-0B93D2376884}"/>
                </a:ext>
                <a:ext uri="{C183D7F6-B498-43B3-948B-1728B52AA6E4}">
                  <adec:decorative xmlns:adec="http://schemas.microsoft.com/office/drawing/2017/decorative" val="1"/>
                </a:ext>
              </a:extLst>
            </p:cNvPr>
            <p:cNvSpPr/>
            <p:nvPr userDrawn="1"/>
          </p:nvSpPr>
          <p:spPr>
            <a:xfrm>
              <a:off x="6572852" y="4162015"/>
              <a:ext cx="174171" cy="174171"/>
            </a:xfrm>
            <a:prstGeom prst="rect">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2" name="Oval 248">
              <a:extLst>
                <a:ext uri="{FF2B5EF4-FFF2-40B4-BE49-F238E27FC236}">
                  <a16:creationId xmlns:a16="http://schemas.microsoft.com/office/drawing/2014/main" id="{74F85EBE-E43B-4B81-85F1-89969EC56D55}"/>
                </a:ext>
                <a:ext uri="{C183D7F6-B498-43B3-948B-1728B52AA6E4}">
                  <adec:decorative xmlns:adec="http://schemas.microsoft.com/office/drawing/2017/decorative" val="1"/>
                </a:ext>
              </a:extLst>
            </p:cNvPr>
            <p:cNvSpPr/>
            <p:nvPr userDrawn="1"/>
          </p:nvSpPr>
          <p:spPr>
            <a:xfrm>
              <a:off x="7362333" y="4162015"/>
              <a:ext cx="174171" cy="174171"/>
            </a:xfrm>
            <a:prstGeom prst="rect">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3" name="Oval 250">
              <a:extLst>
                <a:ext uri="{FF2B5EF4-FFF2-40B4-BE49-F238E27FC236}">
                  <a16:creationId xmlns:a16="http://schemas.microsoft.com/office/drawing/2014/main" id="{16C21525-8829-45F3-8C9F-05274678E7C1}"/>
                </a:ext>
                <a:ext uri="{C183D7F6-B498-43B3-948B-1728B52AA6E4}">
                  <adec:decorative xmlns:adec="http://schemas.microsoft.com/office/drawing/2017/decorative" val="1"/>
                </a:ext>
              </a:extLst>
            </p:cNvPr>
            <p:cNvSpPr/>
            <p:nvPr userDrawn="1"/>
          </p:nvSpPr>
          <p:spPr>
            <a:xfrm>
              <a:off x="8151814" y="4162015"/>
              <a:ext cx="174171" cy="174171"/>
            </a:xfrm>
            <a:prstGeom prst="rect">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4" name="Oval 252">
              <a:extLst>
                <a:ext uri="{FF2B5EF4-FFF2-40B4-BE49-F238E27FC236}">
                  <a16:creationId xmlns:a16="http://schemas.microsoft.com/office/drawing/2014/main" id="{8FFF03BC-2EFF-4AF5-B788-A1FEA5378092}"/>
                </a:ext>
                <a:ext uri="{C183D7F6-B498-43B3-948B-1728B52AA6E4}">
                  <adec:decorative xmlns:adec="http://schemas.microsoft.com/office/drawing/2017/decorative" val="1"/>
                </a:ext>
              </a:extLst>
            </p:cNvPr>
            <p:cNvSpPr/>
            <p:nvPr userDrawn="1"/>
          </p:nvSpPr>
          <p:spPr>
            <a:xfrm>
              <a:off x="8941295" y="4162015"/>
              <a:ext cx="174171" cy="174171"/>
            </a:xfrm>
            <a:prstGeom prst="rect">
              <a:avLst/>
            </a:prstGeom>
            <a:solidFill>
              <a:schemeClr val="accent5">
                <a:lumMod val="50000"/>
              </a:schemeClr>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Oval 254">
              <a:extLst>
                <a:ext uri="{FF2B5EF4-FFF2-40B4-BE49-F238E27FC236}">
                  <a16:creationId xmlns:a16="http://schemas.microsoft.com/office/drawing/2014/main" id="{D811BD14-6461-4DD9-9A2C-BFC2C955390B}"/>
                </a:ext>
                <a:ext uri="{C183D7F6-B498-43B3-948B-1728B52AA6E4}">
                  <adec:decorative xmlns:adec="http://schemas.microsoft.com/office/drawing/2017/decorative" val="1"/>
                </a:ext>
              </a:extLst>
            </p:cNvPr>
            <p:cNvSpPr/>
            <p:nvPr userDrawn="1"/>
          </p:nvSpPr>
          <p:spPr>
            <a:xfrm>
              <a:off x="9730776" y="4162015"/>
              <a:ext cx="174171" cy="174171"/>
            </a:xfrm>
            <a:prstGeom prst="rect">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6" name="Oval 256">
              <a:extLst>
                <a:ext uri="{FF2B5EF4-FFF2-40B4-BE49-F238E27FC236}">
                  <a16:creationId xmlns:a16="http://schemas.microsoft.com/office/drawing/2014/main" id="{929BB859-9DB9-433D-8C7B-91E7FED48B59}"/>
                </a:ext>
                <a:ext uri="{C183D7F6-B498-43B3-948B-1728B52AA6E4}">
                  <adec:decorative xmlns:adec="http://schemas.microsoft.com/office/drawing/2017/decorative" val="1"/>
                </a:ext>
              </a:extLst>
            </p:cNvPr>
            <p:cNvSpPr/>
            <p:nvPr userDrawn="1"/>
          </p:nvSpPr>
          <p:spPr>
            <a:xfrm>
              <a:off x="10520258" y="4162015"/>
              <a:ext cx="174171" cy="174171"/>
            </a:xfrm>
            <a:prstGeom prst="rect">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59" name="Graphic 158">
            <a:extLst>
              <a:ext uri="{FF2B5EF4-FFF2-40B4-BE49-F238E27FC236}">
                <a16:creationId xmlns:a16="http://schemas.microsoft.com/office/drawing/2014/main" id="{A24C8354-AD07-4B50-9334-314D6B2B101B}"/>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 y="6237133"/>
            <a:ext cx="12191999" cy="620867"/>
          </a:xfrm>
          <a:prstGeom prst="rect">
            <a:avLst/>
          </a:prstGeom>
        </p:spPr>
      </p:pic>
      <p:sp>
        <p:nvSpPr>
          <p:cNvPr id="160" name="Date Placeholder 2">
            <a:extLst>
              <a:ext uri="{FF2B5EF4-FFF2-40B4-BE49-F238E27FC236}">
                <a16:creationId xmlns:a16="http://schemas.microsoft.com/office/drawing/2014/main" id="{D3F09D93-A56A-41E4-A3BA-42472B0A3850}"/>
              </a:ext>
            </a:extLst>
          </p:cNvPr>
          <p:cNvSpPr>
            <a:spLocks noGrp="1"/>
          </p:cNvSpPr>
          <p:nvPr>
            <p:ph type="dt" sz="half" idx="10"/>
          </p:nvPr>
        </p:nvSpPr>
        <p:spPr>
          <a:xfrm>
            <a:off x="838200" y="6356350"/>
            <a:ext cx="2743200" cy="365125"/>
          </a:xfrm>
          <a:prstGeom prst="rect">
            <a:avLst/>
          </a:prstGeom>
        </p:spPr>
        <p:txBody>
          <a:bodyPr/>
          <a:lstStyle>
            <a:lvl1pPr>
              <a:defRPr>
                <a:solidFill>
                  <a:schemeClr val="bg1"/>
                </a:solidFill>
              </a:defRPr>
            </a:lvl1pPr>
          </a:lstStyle>
          <a:p>
            <a:r>
              <a:rPr lang="en-US" dirty="0"/>
              <a:t>20XX</a:t>
            </a:r>
          </a:p>
        </p:txBody>
      </p:sp>
      <p:sp>
        <p:nvSpPr>
          <p:cNvPr id="161" name="Footer Placeholder 3">
            <a:extLst>
              <a:ext uri="{FF2B5EF4-FFF2-40B4-BE49-F238E27FC236}">
                <a16:creationId xmlns:a16="http://schemas.microsoft.com/office/drawing/2014/main" id="{5951592E-5737-43C9-B6B0-D134076610B8}"/>
              </a:ext>
            </a:extLst>
          </p:cNvPr>
          <p:cNvSpPr>
            <a:spLocks noGrp="1"/>
          </p:cNvSpPr>
          <p:nvPr>
            <p:ph type="ftr" sz="quarter" idx="11"/>
          </p:nvPr>
        </p:nvSpPr>
        <p:spPr>
          <a:xfrm>
            <a:off x="4038600" y="6356350"/>
            <a:ext cx="4114800" cy="365125"/>
          </a:xfrm>
          <a:prstGeom prst="rect">
            <a:avLst/>
          </a:prstGeom>
        </p:spPr>
        <p:txBody>
          <a:bodyPr/>
          <a:lstStyle>
            <a:lvl1pPr>
              <a:defRPr>
                <a:solidFill>
                  <a:schemeClr val="bg1"/>
                </a:solidFill>
              </a:defRPr>
            </a:lvl1pPr>
          </a:lstStyle>
          <a:p>
            <a:r>
              <a:rPr lang="en-US" dirty="0"/>
              <a:t>Pitch deck</a:t>
            </a:r>
          </a:p>
        </p:txBody>
      </p:sp>
      <p:sp>
        <p:nvSpPr>
          <p:cNvPr id="162" name="Slide Number Placeholder 4">
            <a:extLst>
              <a:ext uri="{FF2B5EF4-FFF2-40B4-BE49-F238E27FC236}">
                <a16:creationId xmlns:a16="http://schemas.microsoft.com/office/drawing/2014/main" id="{3B542197-0399-4FBD-A10C-B97A68AA2A07}"/>
              </a:ext>
            </a:extLst>
          </p:cNvPr>
          <p:cNvSpPr>
            <a:spLocks noGrp="1"/>
          </p:cNvSpPr>
          <p:nvPr>
            <p:ph type="sldNum" sz="quarter" idx="12"/>
          </p:nvPr>
        </p:nvSpPr>
        <p:spPr>
          <a:xfrm>
            <a:off x="8610600" y="6356350"/>
            <a:ext cx="2743200" cy="365125"/>
          </a:xfrm>
          <a:prstGeom prst="rect">
            <a:avLst/>
          </a:prstGeom>
        </p:spPr>
        <p:txBody>
          <a:bodyPr/>
          <a:lstStyle>
            <a:lvl1pPr>
              <a:defRPr>
                <a:solidFill>
                  <a:schemeClr val="bg1"/>
                </a:solidFill>
              </a:defRPr>
            </a:lvl1pPr>
          </a:lstStyle>
          <a:p>
            <a:fld id="{EA87306C-81BA-4795-A5CA-9392456A8C1E}" type="slidenum">
              <a:rPr lang="en-US" smtClean="0"/>
              <a:pPr/>
              <a:t>‹#›</a:t>
            </a:fld>
            <a:endParaRPr lang="en-US" dirty="0"/>
          </a:p>
        </p:txBody>
      </p:sp>
    </p:spTree>
    <p:extLst>
      <p:ext uri="{BB962C8B-B14F-4D97-AF65-F5344CB8AC3E}">
        <p14:creationId xmlns:p14="http://schemas.microsoft.com/office/powerpoint/2010/main" val="37062562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inancial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96D4A-16D3-4C35-A383-2DF039D54CF4}"/>
              </a:ext>
            </a:extLst>
          </p:cNvPr>
          <p:cNvSpPr>
            <a:spLocks noGrp="1"/>
          </p:cNvSpPr>
          <p:nvPr>
            <p:ph type="title" hasCustomPrompt="1"/>
          </p:nvPr>
        </p:nvSpPr>
        <p:spPr>
          <a:xfrm>
            <a:off x="819728" y="317739"/>
            <a:ext cx="4114800" cy="623923"/>
          </a:xfrm>
          <a:prstGeom prst="rect">
            <a:avLst/>
          </a:prstGeom>
        </p:spPr>
        <p:txBody>
          <a:bodyPr anchor="ctr"/>
          <a:lstStyle>
            <a:lvl1pPr>
              <a:defRPr sz="2400" cap="all" spc="100" baseline="0">
                <a:solidFill>
                  <a:schemeClr val="tx2"/>
                </a:solidFill>
              </a:defRPr>
            </a:lvl1pPr>
          </a:lstStyle>
          <a:p>
            <a:r>
              <a:rPr lang="en-US" dirty="0"/>
              <a:t>Click to add title</a:t>
            </a:r>
          </a:p>
        </p:txBody>
      </p:sp>
      <p:sp>
        <p:nvSpPr>
          <p:cNvPr id="10" name="Content Placeholder 9">
            <a:extLst>
              <a:ext uri="{FF2B5EF4-FFF2-40B4-BE49-F238E27FC236}">
                <a16:creationId xmlns:a16="http://schemas.microsoft.com/office/drawing/2014/main" id="{FF255611-8280-41F3-A5FA-821E144AEAE7}"/>
              </a:ext>
            </a:extLst>
          </p:cNvPr>
          <p:cNvSpPr>
            <a:spLocks noGrp="1"/>
          </p:cNvSpPr>
          <p:nvPr>
            <p:ph sz="quarter" idx="15" hasCustomPrompt="1"/>
          </p:nvPr>
        </p:nvSpPr>
        <p:spPr>
          <a:xfrm>
            <a:off x="914400" y="905856"/>
            <a:ext cx="5759450" cy="5047269"/>
          </a:xfrm>
          <a:prstGeom prst="rect">
            <a:avLst/>
          </a:prstGeom>
        </p:spPr>
        <p:txBody>
          <a:bodyPr/>
          <a:lstStyle>
            <a:lvl1pPr marL="0" indent="0">
              <a:buNone/>
              <a:defRPr sz="1800" cap="all" baseline="0">
                <a:solidFill>
                  <a:schemeClr val="accent5">
                    <a:lumMod val="50000"/>
                  </a:schemeClr>
                </a:solidFill>
              </a:defRPr>
            </a:lvl1pPr>
            <a:lvl2pPr marL="457200" indent="0">
              <a:buNone/>
              <a:defRPr sz="1600" cap="all" baseline="0">
                <a:solidFill>
                  <a:schemeClr val="accent5">
                    <a:lumMod val="50000"/>
                  </a:schemeClr>
                </a:solidFill>
              </a:defRPr>
            </a:lvl2pPr>
            <a:lvl3pPr marL="914400" indent="0">
              <a:buNone/>
              <a:defRPr sz="1400" cap="all" baseline="0">
                <a:solidFill>
                  <a:schemeClr val="accent5">
                    <a:lumMod val="50000"/>
                  </a:schemeClr>
                </a:solidFill>
              </a:defRPr>
            </a:lvl3pPr>
            <a:lvl4pPr marL="1371600" indent="0">
              <a:buNone/>
              <a:defRPr sz="1200" cap="all" baseline="0">
                <a:solidFill>
                  <a:schemeClr val="accent5">
                    <a:lumMod val="50000"/>
                  </a:schemeClr>
                </a:solidFill>
              </a:defRPr>
            </a:lvl4pPr>
            <a:lvl5pPr marL="1828800" indent="0">
              <a:buNone/>
              <a:defRPr sz="1200" cap="all" baseline="0">
                <a:solidFill>
                  <a:schemeClr val="accent5">
                    <a:lumMod val="50000"/>
                  </a:schemeClr>
                </a:solidFill>
              </a:defRPr>
            </a:lvl5pPr>
          </a:lstStyle>
          <a:p>
            <a:pPr lvl="0"/>
            <a:r>
              <a:rPr lang="en-US" dirty="0"/>
              <a:t>Click to add content</a:t>
            </a:r>
          </a:p>
        </p:txBody>
      </p:sp>
      <p:sp>
        <p:nvSpPr>
          <p:cNvPr id="3" name="Date Placeholder 2">
            <a:extLst>
              <a:ext uri="{FF2B5EF4-FFF2-40B4-BE49-F238E27FC236}">
                <a16:creationId xmlns:a16="http://schemas.microsoft.com/office/drawing/2014/main" id="{33453DB9-3C4B-4136-96D2-08A7D5AD418F}"/>
              </a:ext>
            </a:extLst>
          </p:cNvPr>
          <p:cNvSpPr>
            <a:spLocks noGrp="1"/>
          </p:cNvSpPr>
          <p:nvPr>
            <p:ph type="dt" sz="half" idx="10"/>
          </p:nvPr>
        </p:nvSpPr>
        <p:spPr>
          <a:xfrm>
            <a:off x="838200" y="6356350"/>
            <a:ext cx="2743200" cy="365125"/>
          </a:xfrm>
          <a:prstGeom prst="rect">
            <a:avLst/>
          </a:prstGeom>
        </p:spPr>
        <p:txBody>
          <a:bodyPr/>
          <a:lstStyle/>
          <a:p>
            <a:r>
              <a:rPr lang="en-US" dirty="0"/>
              <a:t>20XX</a:t>
            </a:r>
          </a:p>
        </p:txBody>
      </p:sp>
      <p:sp>
        <p:nvSpPr>
          <p:cNvPr id="4" name="Footer Placeholder 3">
            <a:extLst>
              <a:ext uri="{FF2B5EF4-FFF2-40B4-BE49-F238E27FC236}">
                <a16:creationId xmlns:a16="http://schemas.microsoft.com/office/drawing/2014/main" id="{81464841-801A-499A-BFD2-9731D2D89C25}"/>
              </a:ext>
            </a:extLst>
          </p:cNvPr>
          <p:cNvSpPr>
            <a:spLocks noGrp="1"/>
          </p:cNvSpPr>
          <p:nvPr>
            <p:ph type="ftr" sz="quarter" idx="11"/>
          </p:nvPr>
        </p:nvSpPr>
        <p:spPr>
          <a:xfrm>
            <a:off x="4038600" y="6356350"/>
            <a:ext cx="4114800" cy="365125"/>
          </a:xfrm>
          <a:prstGeom prst="rect">
            <a:avLst/>
          </a:prstGeom>
        </p:spPr>
        <p:txBody>
          <a:bodyPr/>
          <a:lstStyle/>
          <a:p>
            <a:r>
              <a:rPr lang="en-US" dirty="0"/>
              <a:t>Pitch deck</a:t>
            </a:r>
          </a:p>
        </p:txBody>
      </p:sp>
      <p:sp>
        <p:nvSpPr>
          <p:cNvPr id="8" name="Picture Placeholder 8">
            <a:extLst>
              <a:ext uri="{FF2B5EF4-FFF2-40B4-BE49-F238E27FC236}">
                <a16:creationId xmlns:a16="http://schemas.microsoft.com/office/drawing/2014/main" id="{A6BF61C1-4A8C-44D4-901D-E065B7B42A25}"/>
              </a:ext>
            </a:extLst>
          </p:cNvPr>
          <p:cNvSpPr>
            <a:spLocks noGrp="1"/>
          </p:cNvSpPr>
          <p:nvPr>
            <p:ph type="pic" sz="quarter" idx="14" hasCustomPrompt="1"/>
          </p:nvPr>
        </p:nvSpPr>
        <p:spPr>
          <a:xfrm>
            <a:off x="7598229" y="0"/>
            <a:ext cx="4593770" cy="6858000"/>
          </a:xfrm>
          <a:prstGeom prst="rect">
            <a:avLst/>
          </a:prstGeom>
        </p:spPr>
        <p:txBody>
          <a:bodyPr/>
          <a:lstStyle>
            <a:lvl1pPr marL="0" indent="0" algn="ctr">
              <a:buNone/>
              <a:defRPr/>
            </a:lvl1pPr>
          </a:lstStyle>
          <a:p>
            <a:r>
              <a:rPr lang="en-US" dirty="0"/>
              <a:t>Click to add photo</a:t>
            </a:r>
          </a:p>
        </p:txBody>
      </p:sp>
      <p:sp>
        <p:nvSpPr>
          <p:cNvPr id="5" name="Slide Number Placeholder 4">
            <a:extLst>
              <a:ext uri="{FF2B5EF4-FFF2-40B4-BE49-F238E27FC236}">
                <a16:creationId xmlns:a16="http://schemas.microsoft.com/office/drawing/2014/main" id="{F9C78F9D-CD73-4D53-A871-D6C0B643A68D}"/>
              </a:ext>
            </a:extLst>
          </p:cNvPr>
          <p:cNvSpPr>
            <a:spLocks noGrp="1"/>
          </p:cNvSpPr>
          <p:nvPr>
            <p:ph type="sldNum" sz="quarter" idx="12"/>
          </p:nvPr>
        </p:nvSpPr>
        <p:spPr>
          <a:xfrm>
            <a:off x="8610600" y="6356350"/>
            <a:ext cx="2743200" cy="365125"/>
          </a:xfrm>
          <a:prstGeom prst="rect">
            <a:avLst/>
          </a:prstGeom>
        </p:spPr>
        <p:txBody>
          <a:bodyPr/>
          <a:lstStyle>
            <a:lvl1pPr>
              <a:defRPr>
                <a:solidFill>
                  <a:schemeClr val="bg1"/>
                </a:solidFill>
                <a:effectLst>
                  <a:outerShdw blurRad="38100" dist="38100" dir="2700000" algn="tl">
                    <a:srgbClr val="000000">
                      <a:alpha val="43137"/>
                    </a:srgbClr>
                  </a:outerShdw>
                </a:effectLst>
              </a:defRPr>
            </a:lvl1pPr>
          </a:lstStyle>
          <a:p>
            <a:fld id="{EA87306C-81BA-4795-A5CA-9392456A8C1E}" type="slidenum">
              <a:rPr lang="en-US" smtClean="0"/>
              <a:pPr/>
              <a:t>‹#›</a:t>
            </a:fld>
            <a:endParaRPr lang="en-US" dirty="0"/>
          </a:p>
        </p:txBody>
      </p:sp>
    </p:spTree>
    <p:extLst>
      <p:ext uri="{BB962C8B-B14F-4D97-AF65-F5344CB8AC3E}">
        <p14:creationId xmlns:p14="http://schemas.microsoft.com/office/powerpoint/2010/main" val="13788064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Our Team 4-Up">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7726902C-381D-4629-AF04-0689A76C513B}"/>
              </a:ext>
              <a:ext uri="{C183D7F6-B498-43B3-948B-1728B52AA6E4}">
                <adec:decorative xmlns:adec="http://schemas.microsoft.com/office/drawing/2017/decorative" val="1"/>
              </a:ext>
            </a:extLst>
          </p:cNvPr>
          <p:cNvSpPr/>
          <p:nvPr userDrawn="1"/>
        </p:nvSpPr>
        <p:spPr>
          <a:xfrm>
            <a:off x="-1" y="4354286"/>
            <a:ext cx="12192001" cy="2503713"/>
          </a:xfrm>
          <a:prstGeom prst="rect">
            <a:avLst/>
          </a:prstGeom>
          <a:solidFill>
            <a:schemeClr val="accent5">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480C3F3-53A4-4049-96CE-C6C4EB9DA62C}"/>
              </a:ext>
            </a:extLst>
          </p:cNvPr>
          <p:cNvSpPr>
            <a:spLocks noGrp="1"/>
          </p:cNvSpPr>
          <p:nvPr>
            <p:ph type="title" hasCustomPrompt="1"/>
          </p:nvPr>
        </p:nvSpPr>
        <p:spPr>
          <a:xfrm>
            <a:off x="4038600" y="544286"/>
            <a:ext cx="4114800" cy="747929"/>
          </a:xfrm>
          <a:prstGeom prst="rect">
            <a:avLst/>
          </a:prstGeom>
        </p:spPr>
        <p:txBody>
          <a:bodyPr anchor="ctr"/>
          <a:lstStyle>
            <a:lvl1pPr algn="ctr">
              <a:defRPr sz="2400" cap="all" spc="100" baseline="0">
                <a:solidFill>
                  <a:schemeClr val="accent2"/>
                </a:solidFill>
              </a:defRPr>
            </a:lvl1pPr>
          </a:lstStyle>
          <a:p>
            <a:r>
              <a:rPr lang="en-US" dirty="0"/>
              <a:t>Click to add title</a:t>
            </a:r>
          </a:p>
        </p:txBody>
      </p:sp>
      <p:sp>
        <p:nvSpPr>
          <p:cNvPr id="10" name="Picture Placeholder 9">
            <a:extLst>
              <a:ext uri="{FF2B5EF4-FFF2-40B4-BE49-F238E27FC236}">
                <a16:creationId xmlns:a16="http://schemas.microsoft.com/office/drawing/2014/main" id="{3F669E6E-28BD-4FC9-BFB3-B42707D25AE2}"/>
              </a:ext>
            </a:extLst>
          </p:cNvPr>
          <p:cNvSpPr>
            <a:spLocks noGrp="1"/>
          </p:cNvSpPr>
          <p:nvPr>
            <p:ph type="pic" sz="quarter" idx="14" hasCustomPrompt="1"/>
          </p:nvPr>
        </p:nvSpPr>
        <p:spPr>
          <a:xfrm>
            <a:off x="897731" y="2427897"/>
            <a:ext cx="2099702" cy="2115227"/>
          </a:xfrm>
          <a:prstGeom prst="rect">
            <a:avLst/>
          </a:prstGeom>
        </p:spPr>
        <p:txBody>
          <a:bodyPr/>
          <a:lstStyle>
            <a:lvl1pPr marL="0" indent="0" algn="ctr">
              <a:buNone/>
              <a:defRPr/>
            </a:lvl1pPr>
          </a:lstStyle>
          <a:p>
            <a:r>
              <a:rPr lang="en-US" dirty="0"/>
              <a:t>Click to add photo</a:t>
            </a:r>
          </a:p>
        </p:txBody>
      </p:sp>
      <p:sp>
        <p:nvSpPr>
          <p:cNvPr id="14" name="Text Placeholder 10">
            <a:extLst>
              <a:ext uri="{FF2B5EF4-FFF2-40B4-BE49-F238E27FC236}">
                <a16:creationId xmlns:a16="http://schemas.microsoft.com/office/drawing/2014/main" id="{B0CE1D3C-6E95-41C8-9202-B6BACEA97CBA}"/>
              </a:ext>
            </a:extLst>
          </p:cNvPr>
          <p:cNvSpPr>
            <a:spLocks noGrp="1"/>
          </p:cNvSpPr>
          <p:nvPr>
            <p:ph type="body" sz="quarter" idx="18" hasCustomPrompt="1"/>
          </p:nvPr>
        </p:nvSpPr>
        <p:spPr>
          <a:xfrm>
            <a:off x="703729" y="4731112"/>
            <a:ext cx="2487705" cy="531393"/>
          </a:xfrm>
          <a:prstGeom prst="rect">
            <a:avLst/>
          </a:prstGeom>
        </p:spPr>
        <p:txBody>
          <a:bodyPr anchor="b"/>
          <a:lstStyle>
            <a:lvl1pPr marL="0" indent="0" algn="ctr">
              <a:buNone/>
              <a:defRPr sz="1800" cap="all" spc="100" baseline="0">
                <a:solidFill>
                  <a:schemeClr val="accent4">
                    <a:lumMod val="50000"/>
                  </a:schemeClr>
                </a:solidFill>
                <a:latin typeface="+mj-lt"/>
              </a:defRPr>
            </a:lvl1pPr>
          </a:lstStyle>
          <a:p>
            <a:pPr lvl="0"/>
            <a:r>
              <a:rPr lang="en-US" dirty="0"/>
              <a:t>Add name</a:t>
            </a:r>
          </a:p>
        </p:txBody>
      </p:sp>
      <p:sp>
        <p:nvSpPr>
          <p:cNvPr id="15" name="Text Placeholder 10">
            <a:extLst>
              <a:ext uri="{FF2B5EF4-FFF2-40B4-BE49-F238E27FC236}">
                <a16:creationId xmlns:a16="http://schemas.microsoft.com/office/drawing/2014/main" id="{A90F4B16-F669-4D35-8B6D-5DE38097DD9A}"/>
              </a:ext>
            </a:extLst>
          </p:cNvPr>
          <p:cNvSpPr>
            <a:spLocks noGrp="1"/>
          </p:cNvSpPr>
          <p:nvPr>
            <p:ph type="body" sz="quarter" idx="19" hasCustomPrompt="1"/>
          </p:nvPr>
        </p:nvSpPr>
        <p:spPr>
          <a:xfrm>
            <a:off x="703728" y="5199750"/>
            <a:ext cx="2487705" cy="531393"/>
          </a:xfrm>
          <a:prstGeom prst="rect">
            <a:avLst/>
          </a:prstGeom>
        </p:spPr>
        <p:txBody>
          <a:bodyPr anchor="t"/>
          <a:lstStyle>
            <a:lvl1pPr marL="0" indent="0" algn="ctr">
              <a:buNone/>
              <a:defRPr sz="1400" cap="none" spc="100" baseline="0">
                <a:solidFill>
                  <a:schemeClr val="tx1"/>
                </a:solidFill>
                <a:latin typeface="+mn-lt"/>
              </a:defRPr>
            </a:lvl1pPr>
          </a:lstStyle>
          <a:p>
            <a:pPr lvl="0"/>
            <a:r>
              <a:rPr lang="en-US" dirty="0"/>
              <a:t>Add title</a:t>
            </a:r>
          </a:p>
        </p:txBody>
      </p:sp>
      <p:sp>
        <p:nvSpPr>
          <p:cNvPr id="17" name="Rectangle 16">
            <a:extLst>
              <a:ext uri="{FF2B5EF4-FFF2-40B4-BE49-F238E27FC236}">
                <a16:creationId xmlns:a16="http://schemas.microsoft.com/office/drawing/2014/main" id="{E90D56BE-BB71-4ADC-B308-883B7BB63CDE}"/>
              </a:ext>
              <a:ext uri="{C183D7F6-B498-43B3-948B-1728B52AA6E4}">
                <adec:decorative xmlns:adec="http://schemas.microsoft.com/office/drawing/2017/decorative" val="1"/>
              </a:ext>
            </a:extLst>
          </p:cNvPr>
          <p:cNvSpPr/>
          <p:nvPr userDrawn="1"/>
        </p:nvSpPr>
        <p:spPr>
          <a:xfrm>
            <a:off x="703729" y="2239910"/>
            <a:ext cx="2487706" cy="2491201"/>
          </a:xfrm>
          <a:prstGeom prst="rect">
            <a:avLst/>
          </a:prstGeom>
          <a:noFill/>
          <a:ln w="285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Picture Placeholder 9">
            <a:extLst>
              <a:ext uri="{FF2B5EF4-FFF2-40B4-BE49-F238E27FC236}">
                <a16:creationId xmlns:a16="http://schemas.microsoft.com/office/drawing/2014/main" id="{24532133-7BD7-49DF-96C1-B4A992CE4DF0}"/>
              </a:ext>
            </a:extLst>
          </p:cNvPr>
          <p:cNvSpPr>
            <a:spLocks noGrp="1"/>
          </p:cNvSpPr>
          <p:nvPr>
            <p:ph type="pic" sz="quarter" idx="20" hasCustomPrompt="1"/>
          </p:nvPr>
        </p:nvSpPr>
        <p:spPr>
          <a:xfrm>
            <a:off x="3667826" y="2427897"/>
            <a:ext cx="2099702" cy="2115227"/>
          </a:xfrm>
          <a:prstGeom prst="rect">
            <a:avLst/>
          </a:prstGeom>
        </p:spPr>
        <p:txBody>
          <a:bodyPr/>
          <a:lstStyle>
            <a:lvl1pPr marL="0" indent="0" algn="ctr">
              <a:buNone/>
              <a:defRPr/>
            </a:lvl1pPr>
          </a:lstStyle>
          <a:p>
            <a:r>
              <a:rPr lang="en-US" dirty="0"/>
              <a:t>Click to add photo</a:t>
            </a:r>
          </a:p>
        </p:txBody>
      </p:sp>
      <p:sp>
        <p:nvSpPr>
          <p:cNvPr id="19" name="Rectangle 18">
            <a:extLst>
              <a:ext uri="{FF2B5EF4-FFF2-40B4-BE49-F238E27FC236}">
                <a16:creationId xmlns:a16="http://schemas.microsoft.com/office/drawing/2014/main" id="{4AF4F5B9-821C-4A57-B5E2-055949CECC07}"/>
              </a:ext>
              <a:ext uri="{C183D7F6-B498-43B3-948B-1728B52AA6E4}">
                <adec:decorative xmlns:adec="http://schemas.microsoft.com/office/drawing/2017/decorative" val="1"/>
              </a:ext>
            </a:extLst>
          </p:cNvPr>
          <p:cNvSpPr/>
          <p:nvPr userDrawn="1"/>
        </p:nvSpPr>
        <p:spPr>
          <a:xfrm>
            <a:off x="3473824" y="2239910"/>
            <a:ext cx="2487706" cy="2491201"/>
          </a:xfrm>
          <a:prstGeom prst="rect">
            <a:avLst/>
          </a:prstGeom>
          <a:noFill/>
          <a:ln w="285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Placeholder 10">
            <a:extLst>
              <a:ext uri="{FF2B5EF4-FFF2-40B4-BE49-F238E27FC236}">
                <a16:creationId xmlns:a16="http://schemas.microsoft.com/office/drawing/2014/main" id="{63893EB3-C98E-4A69-A71C-7C922128375E}"/>
              </a:ext>
            </a:extLst>
          </p:cNvPr>
          <p:cNvSpPr>
            <a:spLocks noGrp="1"/>
          </p:cNvSpPr>
          <p:nvPr>
            <p:ph type="body" sz="quarter" idx="23" hasCustomPrompt="1"/>
          </p:nvPr>
        </p:nvSpPr>
        <p:spPr>
          <a:xfrm>
            <a:off x="3473826" y="4731112"/>
            <a:ext cx="2487705" cy="531393"/>
          </a:xfrm>
          <a:prstGeom prst="rect">
            <a:avLst/>
          </a:prstGeom>
        </p:spPr>
        <p:txBody>
          <a:bodyPr anchor="b"/>
          <a:lstStyle>
            <a:lvl1pPr marL="0" indent="0" algn="ctr">
              <a:buNone/>
              <a:defRPr sz="1800" cap="all" spc="100" baseline="0">
                <a:solidFill>
                  <a:schemeClr val="accent4">
                    <a:lumMod val="50000"/>
                  </a:schemeClr>
                </a:solidFill>
                <a:latin typeface="+mj-lt"/>
              </a:defRPr>
            </a:lvl1pPr>
          </a:lstStyle>
          <a:p>
            <a:pPr lvl="0"/>
            <a:r>
              <a:rPr lang="en-US" dirty="0"/>
              <a:t>Add name</a:t>
            </a:r>
          </a:p>
        </p:txBody>
      </p:sp>
      <p:sp>
        <p:nvSpPr>
          <p:cNvPr id="27" name="Text Placeholder 10">
            <a:extLst>
              <a:ext uri="{FF2B5EF4-FFF2-40B4-BE49-F238E27FC236}">
                <a16:creationId xmlns:a16="http://schemas.microsoft.com/office/drawing/2014/main" id="{5D0352AF-E877-45F2-9868-A8A1E017A91E}"/>
              </a:ext>
            </a:extLst>
          </p:cNvPr>
          <p:cNvSpPr>
            <a:spLocks noGrp="1"/>
          </p:cNvSpPr>
          <p:nvPr>
            <p:ph type="body" sz="quarter" idx="24" hasCustomPrompt="1"/>
          </p:nvPr>
        </p:nvSpPr>
        <p:spPr>
          <a:xfrm>
            <a:off x="3473825" y="5199750"/>
            <a:ext cx="2487705" cy="531393"/>
          </a:xfrm>
          <a:prstGeom prst="rect">
            <a:avLst/>
          </a:prstGeom>
        </p:spPr>
        <p:txBody>
          <a:bodyPr anchor="t"/>
          <a:lstStyle>
            <a:lvl1pPr marL="0" indent="0" algn="ctr">
              <a:buNone/>
              <a:defRPr sz="1400" cap="none" spc="100" baseline="0">
                <a:solidFill>
                  <a:schemeClr val="tx1"/>
                </a:solidFill>
                <a:latin typeface="+mn-lt"/>
              </a:defRPr>
            </a:lvl1pPr>
          </a:lstStyle>
          <a:p>
            <a:pPr lvl="0"/>
            <a:r>
              <a:rPr lang="en-US" dirty="0"/>
              <a:t>Add title</a:t>
            </a:r>
          </a:p>
        </p:txBody>
      </p:sp>
      <p:sp>
        <p:nvSpPr>
          <p:cNvPr id="20" name="Picture Placeholder 9">
            <a:extLst>
              <a:ext uri="{FF2B5EF4-FFF2-40B4-BE49-F238E27FC236}">
                <a16:creationId xmlns:a16="http://schemas.microsoft.com/office/drawing/2014/main" id="{750DAF93-603B-44B6-99DC-79A63DC3A1F4}"/>
              </a:ext>
            </a:extLst>
          </p:cNvPr>
          <p:cNvSpPr>
            <a:spLocks noGrp="1"/>
          </p:cNvSpPr>
          <p:nvPr>
            <p:ph type="pic" sz="quarter" idx="21" hasCustomPrompt="1"/>
          </p:nvPr>
        </p:nvSpPr>
        <p:spPr>
          <a:xfrm>
            <a:off x="6437921" y="2427897"/>
            <a:ext cx="2099702" cy="2115227"/>
          </a:xfrm>
          <a:prstGeom prst="rect">
            <a:avLst/>
          </a:prstGeom>
        </p:spPr>
        <p:txBody>
          <a:bodyPr/>
          <a:lstStyle>
            <a:lvl1pPr marL="0" indent="0" algn="ctr">
              <a:buNone/>
              <a:defRPr/>
            </a:lvl1pPr>
          </a:lstStyle>
          <a:p>
            <a:r>
              <a:rPr lang="en-US" dirty="0"/>
              <a:t>Click to add photo</a:t>
            </a:r>
          </a:p>
        </p:txBody>
      </p:sp>
      <p:sp>
        <p:nvSpPr>
          <p:cNvPr id="21" name="Rectangle 20">
            <a:extLst>
              <a:ext uri="{FF2B5EF4-FFF2-40B4-BE49-F238E27FC236}">
                <a16:creationId xmlns:a16="http://schemas.microsoft.com/office/drawing/2014/main" id="{C372AD67-26BA-4843-BAFE-B661A05BBE9D}"/>
              </a:ext>
              <a:ext uri="{C183D7F6-B498-43B3-948B-1728B52AA6E4}">
                <adec:decorative xmlns:adec="http://schemas.microsoft.com/office/drawing/2017/decorative" val="1"/>
              </a:ext>
            </a:extLst>
          </p:cNvPr>
          <p:cNvSpPr/>
          <p:nvPr userDrawn="1"/>
        </p:nvSpPr>
        <p:spPr>
          <a:xfrm>
            <a:off x="6243919" y="2239910"/>
            <a:ext cx="2487706" cy="2491201"/>
          </a:xfrm>
          <a:prstGeom prst="rect">
            <a:avLst/>
          </a:prstGeom>
          <a:noFill/>
          <a:ln w="285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FE0EAD7F-FBD0-4EA0-A7E7-5E65604B4716}"/>
              </a:ext>
              <a:ext uri="{C183D7F6-B498-43B3-948B-1728B52AA6E4}">
                <adec:decorative xmlns:adec="http://schemas.microsoft.com/office/drawing/2017/decorative" val="1"/>
              </a:ext>
            </a:extLst>
          </p:cNvPr>
          <p:cNvSpPr/>
          <p:nvPr userDrawn="1"/>
        </p:nvSpPr>
        <p:spPr>
          <a:xfrm>
            <a:off x="9014014" y="2239910"/>
            <a:ext cx="2487706" cy="2491201"/>
          </a:xfrm>
          <a:prstGeom prst="rect">
            <a:avLst/>
          </a:prstGeom>
          <a:noFill/>
          <a:ln w="285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Placeholder 10">
            <a:extLst>
              <a:ext uri="{FF2B5EF4-FFF2-40B4-BE49-F238E27FC236}">
                <a16:creationId xmlns:a16="http://schemas.microsoft.com/office/drawing/2014/main" id="{DA3EAA29-D608-4031-9C0E-0610D1886CA5}"/>
              </a:ext>
            </a:extLst>
          </p:cNvPr>
          <p:cNvSpPr>
            <a:spLocks noGrp="1"/>
          </p:cNvSpPr>
          <p:nvPr>
            <p:ph type="body" sz="quarter" idx="25" hasCustomPrompt="1"/>
          </p:nvPr>
        </p:nvSpPr>
        <p:spPr>
          <a:xfrm>
            <a:off x="6243921" y="4731112"/>
            <a:ext cx="2487705" cy="531393"/>
          </a:xfrm>
          <a:prstGeom prst="rect">
            <a:avLst/>
          </a:prstGeom>
        </p:spPr>
        <p:txBody>
          <a:bodyPr anchor="b"/>
          <a:lstStyle>
            <a:lvl1pPr marL="0" indent="0" algn="ctr">
              <a:buNone/>
              <a:defRPr sz="1800" cap="all" spc="100" baseline="0">
                <a:solidFill>
                  <a:schemeClr val="accent4">
                    <a:lumMod val="50000"/>
                  </a:schemeClr>
                </a:solidFill>
                <a:latin typeface="+mj-lt"/>
              </a:defRPr>
            </a:lvl1pPr>
          </a:lstStyle>
          <a:p>
            <a:pPr lvl="0"/>
            <a:r>
              <a:rPr lang="en-US" dirty="0"/>
              <a:t>Add name</a:t>
            </a:r>
          </a:p>
        </p:txBody>
      </p:sp>
      <p:sp>
        <p:nvSpPr>
          <p:cNvPr id="29" name="Text Placeholder 10">
            <a:extLst>
              <a:ext uri="{FF2B5EF4-FFF2-40B4-BE49-F238E27FC236}">
                <a16:creationId xmlns:a16="http://schemas.microsoft.com/office/drawing/2014/main" id="{1DC4676B-9880-4C33-A8A2-88FB0944CF3B}"/>
              </a:ext>
            </a:extLst>
          </p:cNvPr>
          <p:cNvSpPr>
            <a:spLocks noGrp="1"/>
          </p:cNvSpPr>
          <p:nvPr>
            <p:ph type="body" sz="quarter" idx="26" hasCustomPrompt="1"/>
          </p:nvPr>
        </p:nvSpPr>
        <p:spPr>
          <a:xfrm>
            <a:off x="6243920" y="5199750"/>
            <a:ext cx="2487705" cy="531393"/>
          </a:xfrm>
          <a:prstGeom prst="rect">
            <a:avLst/>
          </a:prstGeom>
        </p:spPr>
        <p:txBody>
          <a:bodyPr anchor="t"/>
          <a:lstStyle>
            <a:lvl1pPr marL="0" indent="0" algn="ctr">
              <a:buNone/>
              <a:defRPr sz="1400" cap="none" spc="100" baseline="0">
                <a:solidFill>
                  <a:schemeClr val="tx1"/>
                </a:solidFill>
                <a:latin typeface="+mn-lt"/>
              </a:defRPr>
            </a:lvl1pPr>
          </a:lstStyle>
          <a:p>
            <a:pPr lvl="0"/>
            <a:r>
              <a:rPr lang="en-US" dirty="0"/>
              <a:t>Add title</a:t>
            </a:r>
          </a:p>
        </p:txBody>
      </p:sp>
      <p:sp>
        <p:nvSpPr>
          <p:cNvPr id="24" name="Picture Placeholder 9">
            <a:extLst>
              <a:ext uri="{FF2B5EF4-FFF2-40B4-BE49-F238E27FC236}">
                <a16:creationId xmlns:a16="http://schemas.microsoft.com/office/drawing/2014/main" id="{AF6D479F-D265-4CD5-88BE-FC37AFC5FF4B}"/>
              </a:ext>
            </a:extLst>
          </p:cNvPr>
          <p:cNvSpPr>
            <a:spLocks noGrp="1"/>
          </p:cNvSpPr>
          <p:nvPr>
            <p:ph type="pic" sz="quarter" idx="22" hasCustomPrompt="1"/>
          </p:nvPr>
        </p:nvSpPr>
        <p:spPr>
          <a:xfrm>
            <a:off x="9208016" y="2427897"/>
            <a:ext cx="2099702" cy="2115227"/>
          </a:xfrm>
          <a:prstGeom prst="rect">
            <a:avLst/>
          </a:prstGeom>
        </p:spPr>
        <p:txBody>
          <a:bodyPr/>
          <a:lstStyle>
            <a:lvl1pPr marL="0" indent="0" algn="ctr">
              <a:buNone/>
              <a:defRPr/>
            </a:lvl1pPr>
          </a:lstStyle>
          <a:p>
            <a:r>
              <a:rPr lang="en-US" dirty="0"/>
              <a:t>Click to add photo</a:t>
            </a:r>
          </a:p>
        </p:txBody>
      </p:sp>
      <p:sp>
        <p:nvSpPr>
          <p:cNvPr id="30" name="Text Placeholder 10">
            <a:extLst>
              <a:ext uri="{FF2B5EF4-FFF2-40B4-BE49-F238E27FC236}">
                <a16:creationId xmlns:a16="http://schemas.microsoft.com/office/drawing/2014/main" id="{ED618ADF-296A-4300-A8AE-A1837B390A9F}"/>
              </a:ext>
            </a:extLst>
          </p:cNvPr>
          <p:cNvSpPr>
            <a:spLocks noGrp="1"/>
          </p:cNvSpPr>
          <p:nvPr>
            <p:ph type="body" sz="quarter" idx="27" hasCustomPrompt="1"/>
          </p:nvPr>
        </p:nvSpPr>
        <p:spPr>
          <a:xfrm>
            <a:off x="9014015" y="4731112"/>
            <a:ext cx="2487705" cy="531393"/>
          </a:xfrm>
          <a:prstGeom prst="rect">
            <a:avLst/>
          </a:prstGeom>
        </p:spPr>
        <p:txBody>
          <a:bodyPr anchor="b"/>
          <a:lstStyle>
            <a:lvl1pPr marL="0" indent="0" algn="ctr">
              <a:buNone/>
              <a:defRPr sz="1800" cap="all" spc="100" baseline="0">
                <a:solidFill>
                  <a:schemeClr val="accent4">
                    <a:lumMod val="50000"/>
                  </a:schemeClr>
                </a:solidFill>
                <a:latin typeface="+mj-lt"/>
              </a:defRPr>
            </a:lvl1pPr>
          </a:lstStyle>
          <a:p>
            <a:pPr lvl="0"/>
            <a:r>
              <a:rPr lang="en-US" dirty="0"/>
              <a:t>Add name</a:t>
            </a:r>
          </a:p>
        </p:txBody>
      </p:sp>
      <p:sp>
        <p:nvSpPr>
          <p:cNvPr id="31" name="Text Placeholder 10">
            <a:extLst>
              <a:ext uri="{FF2B5EF4-FFF2-40B4-BE49-F238E27FC236}">
                <a16:creationId xmlns:a16="http://schemas.microsoft.com/office/drawing/2014/main" id="{CA503612-3331-4786-8298-4A1E0C1C75DD}"/>
              </a:ext>
            </a:extLst>
          </p:cNvPr>
          <p:cNvSpPr>
            <a:spLocks noGrp="1"/>
          </p:cNvSpPr>
          <p:nvPr>
            <p:ph type="body" sz="quarter" idx="28" hasCustomPrompt="1"/>
          </p:nvPr>
        </p:nvSpPr>
        <p:spPr>
          <a:xfrm>
            <a:off x="9014014" y="5199750"/>
            <a:ext cx="2487705" cy="531393"/>
          </a:xfrm>
          <a:prstGeom prst="rect">
            <a:avLst/>
          </a:prstGeom>
        </p:spPr>
        <p:txBody>
          <a:bodyPr anchor="t"/>
          <a:lstStyle>
            <a:lvl1pPr marL="0" indent="0" algn="ctr">
              <a:buNone/>
              <a:defRPr sz="1400" cap="none" spc="100" baseline="0">
                <a:solidFill>
                  <a:schemeClr val="tx1"/>
                </a:solidFill>
                <a:latin typeface="+mn-lt"/>
              </a:defRPr>
            </a:lvl1pPr>
          </a:lstStyle>
          <a:p>
            <a:pPr lvl="0"/>
            <a:r>
              <a:rPr lang="en-US" dirty="0"/>
              <a:t>Add title</a:t>
            </a:r>
          </a:p>
        </p:txBody>
      </p:sp>
      <p:sp>
        <p:nvSpPr>
          <p:cNvPr id="3" name="Date Placeholder 2">
            <a:extLst>
              <a:ext uri="{FF2B5EF4-FFF2-40B4-BE49-F238E27FC236}">
                <a16:creationId xmlns:a16="http://schemas.microsoft.com/office/drawing/2014/main" id="{75A1D0F5-2B0B-4318-B5DC-AECB09851E41}"/>
              </a:ext>
            </a:extLst>
          </p:cNvPr>
          <p:cNvSpPr>
            <a:spLocks noGrp="1"/>
          </p:cNvSpPr>
          <p:nvPr>
            <p:ph type="dt" sz="half" idx="10"/>
          </p:nvPr>
        </p:nvSpPr>
        <p:spPr>
          <a:xfrm>
            <a:off x="838200" y="6356350"/>
            <a:ext cx="2743200" cy="365125"/>
          </a:xfrm>
          <a:prstGeom prst="rect">
            <a:avLst/>
          </a:prstGeom>
        </p:spPr>
        <p:txBody>
          <a:bodyPr/>
          <a:lstStyle/>
          <a:p>
            <a:r>
              <a:rPr lang="en-US" dirty="0"/>
              <a:t>20XX</a:t>
            </a:r>
          </a:p>
        </p:txBody>
      </p:sp>
      <p:sp>
        <p:nvSpPr>
          <p:cNvPr id="4" name="Footer Placeholder 3">
            <a:extLst>
              <a:ext uri="{FF2B5EF4-FFF2-40B4-BE49-F238E27FC236}">
                <a16:creationId xmlns:a16="http://schemas.microsoft.com/office/drawing/2014/main" id="{E63A8939-F5BE-47FA-AE2F-AF66C45B1355}"/>
              </a:ext>
            </a:extLst>
          </p:cNvPr>
          <p:cNvSpPr>
            <a:spLocks noGrp="1"/>
          </p:cNvSpPr>
          <p:nvPr>
            <p:ph type="ftr" sz="quarter" idx="11"/>
          </p:nvPr>
        </p:nvSpPr>
        <p:spPr>
          <a:xfrm>
            <a:off x="4038600" y="6356350"/>
            <a:ext cx="4114800" cy="365125"/>
          </a:xfrm>
          <a:prstGeom prst="rect">
            <a:avLst/>
          </a:prstGeom>
        </p:spPr>
        <p:txBody>
          <a:bodyPr/>
          <a:lstStyle/>
          <a:p>
            <a:r>
              <a:rPr lang="en-US" dirty="0"/>
              <a:t>Pitch deck</a:t>
            </a:r>
          </a:p>
        </p:txBody>
      </p:sp>
      <p:sp>
        <p:nvSpPr>
          <p:cNvPr id="5" name="Slide Number Placeholder 4">
            <a:extLst>
              <a:ext uri="{FF2B5EF4-FFF2-40B4-BE49-F238E27FC236}">
                <a16:creationId xmlns:a16="http://schemas.microsoft.com/office/drawing/2014/main" id="{798A3F37-FB91-4420-832B-EA39AE37BFF9}"/>
              </a:ext>
            </a:extLst>
          </p:cNvPr>
          <p:cNvSpPr>
            <a:spLocks noGrp="1"/>
          </p:cNvSpPr>
          <p:nvPr>
            <p:ph type="sldNum" sz="quarter" idx="12"/>
          </p:nvPr>
        </p:nvSpPr>
        <p:spPr>
          <a:xfrm>
            <a:off x="8610600" y="6356350"/>
            <a:ext cx="2743200" cy="365125"/>
          </a:xfrm>
          <a:prstGeom prst="rect">
            <a:avLst/>
          </a:prstGeom>
        </p:spPr>
        <p:txBody>
          <a:bodyPr/>
          <a:lstStyle/>
          <a:p>
            <a:fld id="{EA87306C-81BA-4795-A5CA-9392456A8C1E}" type="slidenum">
              <a:rPr lang="en-US" smtClean="0"/>
              <a:pPr/>
              <a:t>‹#›</a:t>
            </a:fld>
            <a:endParaRPr lang="en-US" dirty="0"/>
          </a:p>
        </p:txBody>
      </p:sp>
    </p:spTree>
    <p:extLst>
      <p:ext uri="{BB962C8B-B14F-4D97-AF65-F5344CB8AC3E}">
        <p14:creationId xmlns:p14="http://schemas.microsoft.com/office/powerpoint/2010/main" val="7232596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Our Team 8-Up">
    <p:spTree>
      <p:nvGrpSpPr>
        <p:cNvPr id="1" name=""/>
        <p:cNvGrpSpPr/>
        <p:nvPr/>
      </p:nvGrpSpPr>
      <p:grpSpPr>
        <a:xfrm>
          <a:off x="0" y="0"/>
          <a:ext cx="0" cy="0"/>
          <a:chOff x="0" y="0"/>
          <a:chExt cx="0" cy="0"/>
        </a:xfrm>
      </p:grpSpPr>
      <p:sp>
        <p:nvSpPr>
          <p:cNvPr id="77" name="Rectangle 76">
            <a:extLst>
              <a:ext uri="{FF2B5EF4-FFF2-40B4-BE49-F238E27FC236}">
                <a16:creationId xmlns:a16="http://schemas.microsoft.com/office/drawing/2014/main" id="{B70B2057-9B78-4391-A15F-27A41A72F11D}"/>
              </a:ext>
              <a:ext uri="{C183D7F6-B498-43B3-948B-1728B52AA6E4}">
                <adec:decorative xmlns:adec="http://schemas.microsoft.com/office/drawing/2017/decorative" val="1"/>
              </a:ext>
            </a:extLst>
          </p:cNvPr>
          <p:cNvSpPr/>
          <p:nvPr userDrawn="1"/>
        </p:nvSpPr>
        <p:spPr>
          <a:xfrm>
            <a:off x="-1" y="4354286"/>
            <a:ext cx="12192001" cy="2503713"/>
          </a:xfrm>
          <a:prstGeom prst="rect">
            <a:avLst/>
          </a:prstGeom>
          <a:solidFill>
            <a:schemeClr val="accent5">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AB059CD-37AB-48A3-9976-0B38FF7A5A95}"/>
              </a:ext>
            </a:extLst>
          </p:cNvPr>
          <p:cNvSpPr>
            <a:spLocks noGrp="1"/>
          </p:cNvSpPr>
          <p:nvPr>
            <p:ph type="title" hasCustomPrompt="1"/>
          </p:nvPr>
        </p:nvSpPr>
        <p:spPr>
          <a:xfrm>
            <a:off x="4097106" y="589720"/>
            <a:ext cx="4006114" cy="657784"/>
          </a:xfrm>
          <a:prstGeom prst="rect">
            <a:avLst/>
          </a:prstGeom>
        </p:spPr>
        <p:txBody>
          <a:bodyPr anchor="ctr"/>
          <a:lstStyle>
            <a:lvl1pPr algn="ctr">
              <a:defRPr sz="2400" cap="all" spc="100" baseline="0">
                <a:solidFill>
                  <a:schemeClr val="accent2"/>
                </a:solidFill>
              </a:defRPr>
            </a:lvl1pPr>
          </a:lstStyle>
          <a:p>
            <a:r>
              <a:rPr lang="en-US" dirty="0"/>
              <a:t>Click to add title</a:t>
            </a:r>
          </a:p>
        </p:txBody>
      </p:sp>
      <p:sp>
        <p:nvSpPr>
          <p:cNvPr id="10" name="Picture Placeholder 9">
            <a:extLst>
              <a:ext uri="{FF2B5EF4-FFF2-40B4-BE49-F238E27FC236}">
                <a16:creationId xmlns:a16="http://schemas.microsoft.com/office/drawing/2014/main" id="{236E0B0A-0B1B-438D-8971-570ACA956B88}"/>
              </a:ext>
            </a:extLst>
          </p:cNvPr>
          <p:cNvSpPr>
            <a:spLocks noGrp="1"/>
          </p:cNvSpPr>
          <p:nvPr>
            <p:ph type="pic" sz="quarter" idx="14" hasCustomPrompt="1"/>
          </p:nvPr>
        </p:nvSpPr>
        <p:spPr>
          <a:xfrm>
            <a:off x="1564029" y="1862038"/>
            <a:ext cx="1243292" cy="1144666"/>
          </a:xfrm>
          <a:prstGeom prst="rect">
            <a:avLst/>
          </a:prstGeom>
        </p:spPr>
        <p:txBody>
          <a:bodyPr/>
          <a:lstStyle>
            <a:lvl1pPr marL="0" indent="0" algn="ctr">
              <a:buNone/>
              <a:defRPr/>
            </a:lvl1pPr>
          </a:lstStyle>
          <a:p>
            <a:r>
              <a:rPr lang="en-US" dirty="0"/>
              <a:t>Click to add photo</a:t>
            </a:r>
          </a:p>
        </p:txBody>
      </p:sp>
      <p:sp>
        <p:nvSpPr>
          <p:cNvPr id="11" name="Rectangle 10">
            <a:extLst>
              <a:ext uri="{FF2B5EF4-FFF2-40B4-BE49-F238E27FC236}">
                <a16:creationId xmlns:a16="http://schemas.microsoft.com/office/drawing/2014/main" id="{21FB8438-2DA4-4B23-ACCD-3DEADF3E753E}"/>
              </a:ext>
              <a:ext uri="{C183D7F6-B498-43B3-948B-1728B52AA6E4}">
                <adec:decorative xmlns:adec="http://schemas.microsoft.com/office/drawing/2017/decorative" val="1"/>
              </a:ext>
            </a:extLst>
          </p:cNvPr>
          <p:cNvSpPr/>
          <p:nvPr userDrawn="1"/>
        </p:nvSpPr>
        <p:spPr>
          <a:xfrm>
            <a:off x="1449156" y="1719144"/>
            <a:ext cx="1473039" cy="1430455"/>
          </a:xfrm>
          <a:prstGeom prst="rect">
            <a:avLst/>
          </a:prstGeom>
          <a:noFill/>
          <a:ln w="285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Placeholder 10">
            <a:extLst>
              <a:ext uri="{FF2B5EF4-FFF2-40B4-BE49-F238E27FC236}">
                <a16:creationId xmlns:a16="http://schemas.microsoft.com/office/drawing/2014/main" id="{3E63EE1F-208F-40D0-9307-47F66C8581BD}"/>
              </a:ext>
            </a:extLst>
          </p:cNvPr>
          <p:cNvSpPr>
            <a:spLocks noGrp="1"/>
          </p:cNvSpPr>
          <p:nvPr>
            <p:ph type="body" sz="quarter" idx="22" hasCustomPrompt="1"/>
          </p:nvPr>
        </p:nvSpPr>
        <p:spPr>
          <a:xfrm>
            <a:off x="1028073" y="3212687"/>
            <a:ext cx="2315205" cy="348421"/>
          </a:xfrm>
          <a:prstGeom prst="rect">
            <a:avLst/>
          </a:prstGeom>
        </p:spPr>
        <p:txBody>
          <a:bodyPr anchor="b"/>
          <a:lstStyle>
            <a:lvl1pPr marL="0" indent="0" algn="ctr">
              <a:buNone/>
              <a:defRPr sz="1600" cap="all" spc="100" baseline="0">
                <a:solidFill>
                  <a:schemeClr val="accent4">
                    <a:lumMod val="50000"/>
                  </a:schemeClr>
                </a:solidFill>
                <a:latin typeface="+mj-lt"/>
              </a:defRPr>
            </a:lvl1pPr>
          </a:lstStyle>
          <a:p>
            <a:pPr lvl="0"/>
            <a:r>
              <a:rPr lang="en-US" dirty="0"/>
              <a:t>Add name</a:t>
            </a:r>
          </a:p>
        </p:txBody>
      </p:sp>
      <p:sp>
        <p:nvSpPr>
          <p:cNvPr id="47" name="Text Placeholder 10">
            <a:extLst>
              <a:ext uri="{FF2B5EF4-FFF2-40B4-BE49-F238E27FC236}">
                <a16:creationId xmlns:a16="http://schemas.microsoft.com/office/drawing/2014/main" id="{40F7C878-62A1-4A30-AA27-C5F502C8D315}"/>
              </a:ext>
            </a:extLst>
          </p:cNvPr>
          <p:cNvSpPr>
            <a:spLocks noGrp="1"/>
          </p:cNvSpPr>
          <p:nvPr>
            <p:ph type="body" sz="quarter" idx="23" hasCustomPrompt="1"/>
          </p:nvPr>
        </p:nvSpPr>
        <p:spPr>
          <a:xfrm>
            <a:off x="1028073" y="3496277"/>
            <a:ext cx="2315205" cy="287066"/>
          </a:xfrm>
          <a:prstGeom prst="rect">
            <a:avLst/>
          </a:prstGeom>
        </p:spPr>
        <p:txBody>
          <a:bodyPr anchor="t"/>
          <a:lstStyle>
            <a:lvl1pPr marL="0" indent="0" algn="ctr">
              <a:buNone/>
              <a:defRPr sz="1200" cap="none" spc="100" baseline="0">
                <a:solidFill>
                  <a:schemeClr val="tx1"/>
                </a:solidFill>
                <a:latin typeface="+mn-lt"/>
              </a:defRPr>
            </a:lvl1pPr>
          </a:lstStyle>
          <a:p>
            <a:pPr lvl="0"/>
            <a:r>
              <a:rPr lang="en-US" dirty="0"/>
              <a:t>Add title</a:t>
            </a:r>
          </a:p>
        </p:txBody>
      </p:sp>
      <p:sp>
        <p:nvSpPr>
          <p:cNvPr id="48" name="Picture Placeholder 9">
            <a:extLst>
              <a:ext uri="{FF2B5EF4-FFF2-40B4-BE49-F238E27FC236}">
                <a16:creationId xmlns:a16="http://schemas.microsoft.com/office/drawing/2014/main" id="{5D495D18-EB49-4AD5-A7EE-1E6D2496B69A}"/>
              </a:ext>
            </a:extLst>
          </p:cNvPr>
          <p:cNvSpPr>
            <a:spLocks noGrp="1"/>
          </p:cNvSpPr>
          <p:nvPr>
            <p:ph type="pic" sz="quarter" idx="24" hasCustomPrompt="1"/>
          </p:nvPr>
        </p:nvSpPr>
        <p:spPr>
          <a:xfrm>
            <a:off x="4211979" y="1862038"/>
            <a:ext cx="1243292" cy="1144666"/>
          </a:xfrm>
          <a:prstGeom prst="rect">
            <a:avLst/>
          </a:prstGeom>
        </p:spPr>
        <p:txBody>
          <a:bodyPr/>
          <a:lstStyle>
            <a:lvl1pPr marL="0" indent="0" algn="ctr">
              <a:buNone/>
              <a:defRPr/>
            </a:lvl1pPr>
          </a:lstStyle>
          <a:p>
            <a:r>
              <a:rPr lang="en-US" dirty="0"/>
              <a:t>Click to add photo</a:t>
            </a:r>
          </a:p>
        </p:txBody>
      </p:sp>
      <p:sp>
        <p:nvSpPr>
          <p:cNvPr id="49" name="Rectangle 48">
            <a:extLst>
              <a:ext uri="{FF2B5EF4-FFF2-40B4-BE49-F238E27FC236}">
                <a16:creationId xmlns:a16="http://schemas.microsoft.com/office/drawing/2014/main" id="{9248BBAE-0CA8-464A-A4E0-AB7D697DA0F5}"/>
              </a:ext>
              <a:ext uri="{C183D7F6-B498-43B3-948B-1728B52AA6E4}">
                <adec:decorative xmlns:adec="http://schemas.microsoft.com/office/drawing/2017/decorative" val="1"/>
              </a:ext>
            </a:extLst>
          </p:cNvPr>
          <p:cNvSpPr/>
          <p:nvPr userDrawn="1"/>
        </p:nvSpPr>
        <p:spPr>
          <a:xfrm>
            <a:off x="4097106" y="1719144"/>
            <a:ext cx="1473039" cy="1430455"/>
          </a:xfrm>
          <a:prstGeom prst="rect">
            <a:avLst/>
          </a:prstGeom>
          <a:noFill/>
          <a:ln w="285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Placeholder 10">
            <a:extLst>
              <a:ext uri="{FF2B5EF4-FFF2-40B4-BE49-F238E27FC236}">
                <a16:creationId xmlns:a16="http://schemas.microsoft.com/office/drawing/2014/main" id="{03551339-A94F-4674-8165-3BFA78946D07}"/>
              </a:ext>
            </a:extLst>
          </p:cNvPr>
          <p:cNvSpPr>
            <a:spLocks noGrp="1"/>
          </p:cNvSpPr>
          <p:nvPr>
            <p:ph type="body" sz="quarter" idx="25" hasCustomPrompt="1"/>
          </p:nvPr>
        </p:nvSpPr>
        <p:spPr>
          <a:xfrm>
            <a:off x="3676023" y="3212687"/>
            <a:ext cx="2315205" cy="348421"/>
          </a:xfrm>
          <a:prstGeom prst="rect">
            <a:avLst/>
          </a:prstGeom>
        </p:spPr>
        <p:txBody>
          <a:bodyPr anchor="b"/>
          <a:lstStyle>
            <a:lvl1pPr marL="0" indent="0" algn="ctr">
              <a:buNone/>
              <a:defRPr sz="1600" cap="all" spc="100" baseline="0">
                <a:solidFill>
                  <a:schemeClr val="accent4">
                    <a:lumMod val="50000"/>
                  </a:schemeClr>
                </a:solidFill>
                <a:latin typeface="+mj-lt"/>
              </a:defRPr>
            </a:lvl1pPr>
          </a:lstStyle>
          <a:p>
            <a:pPr lvl="0"/>
            <a:r>
              <a:rPr lang="en-US" dirty="0"/>
              <a:t>Add name</a:t>
            </a:r>
          </a:p>
        </p:txBody>
      </p:sp>
      <p:sp>
        <p:nvSpPr>
          <p:cNvPr id="51" name="Text Placeholder 10">
            <a:extLst>
              <a:ext uri="{FF2B5EF4-FFF2-40B4-BE49-F238E27FC236}">
                <a16:creationId xmlns:a16="http://schemas.microsoft.com/office/drawing/2014/main" id="{D1839C5B-C216-4FB8-A285-4D99AF56E826}"/>
              </a:ext>
            </a:extLst>
          </p:cNvPr>
          <p:cNvSpPr>
            <a:spLocks noGrp="1"/>
          </p:cNvSpPr>
          <p:nvPr>
            <p:ph type="body" sz="quarter" idx="26" hasCustomPrompt="1"/>
          </p:nvPr>
        </p:nvSpPr>
        <p:spPr>
          <a:xfrm>
            <a:off x="3676023" y="3496277"/>
            <a:ext cx="2315205" cy="287066"/>
          </a:xfrm>
          <a:prstGeom prst="rect">
            <a:avLst/>
          </a:prstGeom>
        </p:spPr>
        <p:txBody>
          <a:bodyPr anchor="t"/>
          <a:lstStyle>
            <a:lvl1pPr marL="0" indent="0" algn="ctr">
              <a:buNone/>
              <a:defRPr sz="1200" cap="none" spc="100" baseline="0">
                <a:solidFill>
                  <a:schemeClr val="tx1"/>
                </a:solidFill>
                <a:latin typeface="+mn-lt"/>
              </a:defRPr>
            </a:lvl1pPr>
          </a:lstStyle>
          <a:p>
            <a:pPr lvl="0"/>
            <a:r>
              <a:rPr lang="en-US" dirty="0"/>
              <a:t>Add title</a:t>
            </a:r>
          </a:p>
        </p:txBody>
      </p:sp>
      <p:sp>
        <p:nvSpPr>
          <p:cNvPr id="52" name="Picture Placeholder 9">
            <a:extLst>
              <a:ext uri="{FF2B5EF4-FFF2-40B4-BE49-F238E27FC236}">
                <a16:creationId xmlns:a16="http://schemas.microsoft.com/office/drawing/2014/main" id="{ACA22B55-1DD2-4FE6-95FC-D8BC2BBECF0A}"/>
              </a:ext>
            </a:extLst>
          </p:cNvPr>
          <p:cNvSpPr>
            <a:spLocks noGrp="1"/>
          </p:cNvSpPr>
          <p:nvPr>
            <p:ph type="pic" sz="quarter" idx="27" hasCustomPrompt="1"/>
          </p:nvPr>
        </p:nvSpPr>
        <p:spPr>
          <a:xfrm>
            <a:off x="6859928" y="1862038"/>
            <a:ext cx="1243292" cy="1144666"/>
          </a:xfrm>
          <a:prstGeom prst="rect">
            <a:avLst/>
          </a:prstGeom>
        </p:spPr>
        <p:txBody>
          <a:bodyPr/>
          <a:lstStyle>
            <a:lvl1pPr marL="0" indent="0" algn="ctr">
              <a:buNone/>
              <a:defRPr/>
            </a:lvl1pPr>
          </a:lstStyle>
          <a:p>
            <a:r>
              <a:rPr lang="en-US" dirty="0"/>
              <a:t>Click to add photo</a:t>
            </a:r>
          </a:p>
        </p:txBody>
      </p:sp>
      <p:sp>
        <p:nvSpPr>
          <p:cNvPr id="53" name="Rectangle 52">
            <a:extLst>
              <a:ext uri="{FF2B5EF4-FFF2-40B4-BE49-F238E27FC236}">
                <a16:creationId xmlns:a16="http://schemas.microsoft.com/office/drawing/2014/main" id="{9473BE6D-AE02-42D4-838E-F7916980D8B2}"/>
              </a:ext>
              <a:ext uri="{C183D7F6-B498-43B3-948B-1728B52AA6E4}">
                <adec:decorative xmlns:adec="http://schemas.microsoft.com/office/drawing/2017/decorative" val="1"/>
              </a:ext>
            </a:extLst>
          </p:cNvPr>
          <p:cNvSpPr/>
          <p:nvPr userDrawn="1"/>
        </p:nvSpPr>
        <p:spPr>
          <a:xfrm>
            <a:off x="6745055" y="1719144"/>
            <a:ext cx="1473039" cy="1430455"/>
          </a:xfrm>
          <a:prstGeom prst="rect">
            <a:avLst/>
          </a:prstGeom>
          <a:noFill/>
          <a:ln w="285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 Placeholder 10">
            <a:extLst>
              <a:ext uri="{FF2B5EF4-FFF2-40B4-BE49-F238E27FC236}">
                <a16:creationId xmlns:a16="http://schemas.microsoft.com/office/drawing/2014/main" id="{35C2A2FE-AA36-4715-97F6-B743D26DE3F2}"/>
              </a:ext>
            </a:extLst>
          </p:cNvPr>
          <p:cNvSpPr>
            <a:spLocks noGrp="1"/>
          </p:cNvSpPr>
          <p:nvPr>
            <p:ph type="body" sz="quarter" idx="28" hasCustomPrompt="1"/>
          </p:nvPr>
        </p:nvSpPr>
        <p:spPr>
          <a:xfrm>
            <a:off x="6323972" y="3212687"/>
            <a:ext cx="2315205" cy="348421"/>
          </a:xfrm>
          <a:prstGeom prst="rect">
            <a:avLst/>
          </a:prstGeom>
        </p:spPr>
        <p:txBody>
          <a:bodyPr anchor="b"/>
          <a:lstStyle>
            <a:lvl1pPr marL="0" indent="0" algn="ctr">
              <a:buNone/>
              <a:defRPr sz="1600" cap="all" spc="100" baseline="0">
                <a:solidFill>
                  <a:schemeClr val="accent4">
                    <a:lumMod val="50000"/>
                  </a:schemeClr>
                </a:solidFill>
                <a:latin typeface="+mj-lt"/>
              </a:defRPr>
            </a:lvl1pPr>
          </a:lstStyle>
          <a:p>
            <a:pPr lvl="0"/>
            <a:r>
              <a:rPr lang="en-US" dirty="0"/>
              <a:t>Add name</a:t>
            </a:r>
          </a:p>
        </p:txBody>
      </p:sp>
      <p:sp>
        <p:nvSpPr>
          <p:cNvPr id="55" name="Text Placeholder 10">
            <a:extLst>
              <a:ext uri="{FF2B5EF4-FFF2-40B4-BE49-F238E27FC236}">
                <a16:creationId xmlns:a16="http://schemas.microsoft.com/office/drawing/2014/main" id="{B98652DE-F8C8-4EA5-8CDA-9985B636DEA1}"/>
              </a:ext>
            </a:extLst>
          </p:cNvPr>
          <p:cNvSpPr>
            <a:spLocks noGrp="1"/>
          </p:cNvSpPr>
          <p:nvPr>
            <p:ph type="body" sz="quarter" idx="29" hasCustomPrompt="1"/>
          </p:nvPr>
        </p:nvSpPr>
        <p:spPr>
          <a:xfrm>
            <a:off x="6323972" y="3496277"/>
            <a:ext cx="2315205" cy="287066"/>
          </a:xfrm>
          <a:prstGeom prst="rect">
            <a:avLst/>
          </a:prstGeom>
        </p:spPr>
        <p:txBody>
          <a:bodyPr anchor="t"/>
          <a:lstStyle>
            <a:lvl1pPr marL="0" indent="0" algn="ctr">
              <a:buNone/>
              <a:defRPr sz="1200" cap="none" spc="100" baseline="0">
                <a:solidFill>
                  <a:schemeClr val="tx1"/>
                </a:solidFill>
                <a:latin typeface="+mn-lt"/>
              </a:defRPr>
            </a:lvl1pPr>
          </a:lstStyle>
          <a:p>
            <a:pPr lvl="0"/>
            <a:r>
              <a:rPr lang="en-US" dirty="0"/>
              <a:t>Add title</a:t>
            </a:r>
          </a:p>
        </p:txBody>
      </p:sp>
      <p:sp>
        <p:nvSpPr>
          <p:cNvPr id="56" name="Picture Placeholder 9">
            <a:extLst>
              <a:ext uri="{FF2B5EF4-FFF2-40B4-BE49-F238E27FC236}">
                <a16:creationId xmlns:a16="http://schemas.microsoft.com/office/drawing/2014/main" id="{40C3D084-82F3-4C1C-95E8-56362097EDFB}"/>
              </a:ext>
            </a:extLst>
          </p:cNvPr>
          <p:cNvSpPr>
            <a:spLocks noGrp="1"/>
          </p:cNvSpPr>
          <p:nvPr>
            <p:ph type="pic" sz="quarter" idx="30" hasCustomPrompt="1"/>
          </p:nvPr>
        </p:nvSpPr>
        <p:spPr>
          <a:xfrm>
            <a:off x="9507876" y="1858432"/>
            <a:ext cx="1243292" cy="1144666"/>
          </a:xfrm>
          <a:prstGeom prst="rect">
            <a:avLst/>
          </a:prstGeom>
        </p:spPr>
        <p:txBody>
          <a:bodyPr/>
          <a:lstStyle>
            <a:lvl1pPr marL="0" indent="0" algn="ctr">
              <a:buNone/>
              <a:defRPr/>
            </a:lvl1pPr>
          </a:lstStyle>
          <a:p>
            <a:r>
              <a:rPr lang="en-US" dirty="0"/>
              <a:t>Click to add photo</a:t>
            </a:r>
          </a:p>
        </p:txBody>
      </p:sp>
      <p:sp>
        <p:nvSpPr>
          <p:cNvPr id="57" name="Rectangle 56">
            <a:extLst>
              <a:ext uri="{FF2B5EF4-FFF2-40B4-BE49-F238E27FC236}">
                <a16:creationId xmlns:a16="http://schemas.microsoft.com/office/drawing/2014/main" id="{E0EC4B6A-1FAA-43D1-9436-A3BFF08A8493}"/>
              </a:ext>
              <a:ext uri="{C183D7F6-B498-43B3-948B-1728B52AA6E4}">
                <adec:decorative xmlns:adec="http://schemas.microsoft.com/office/drawing/2017/decorative" val="1"/>
              </a:ext>
            </a:extLst>
          </p:cNvPr>
          <p:cNvSpPr/>
          <p:nvPr userDrawn="1"/>
        </p:nvSpPr>
        <p:spPr>
          <a:xfrm>
            <a:off x="9393003" y="1715538"/>
            <a:ext cx="1473039" cy="1430455"/>
          </a:xfrm>
          <a:prstGeom prst="rect">
            <a:avLst/>
          </a:prstGeom>
          <a:noFill/>
          <a:ln w="285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 Placeholder 10">
            <a:extLst>
              <a:ext uri="{FF2B5EF4-FFF2-40B4-BE49-F238E27FC236}">
                <a16:creationId xmlns:a16="http://schemas.microsoft.com/office/drawing/2014/main" id="{ABB7ACFA-C6F3-4D7A-A6D8-73035EF164D6}"/>
              </a:ext>
            </a:extLst>
          </p:cNvPr>
          <p:cNvSpPr>
            <a:spLocks noGrp="1"/>
          </p:cNvSpPr>
          <p:nvPr>
            <p:ph type="body" sz="quarter" idx="31" hasCustomPrompt="1"/>
          </p:nvPr>
        </p:nvSpPr>
        <p:spPr>
          <a:xfrm>
            <a:off x="8971920" y="3209081"/>
            <a:ext cx="2315205" cy="348421"/>
          </a:xfrm>
          <a:prstGeom prst="rect">
            <a:avLst/>
          </a:prstGeom>
        </p:spPr>
        <p:txBody>
          <a:bodyPr anchor="b"/>
          <a:lstStyle>
            <a:lvl1pPr marL="0" indent="0" algn="ctr">
              <a:buNone/>
              <a:defRPr sz="1600" cap="all" spc="100" baseline="0">
                <a:solidFill>
                  <a:schemeClr val="accent4">
                    <a:lumMod val="50000"/>
                  </a:schemeClr>
                </a:solidFill>
                <a:latin typeface="+mj-lt"/>
              </a:defRPr>
            </a:lvl1pPr>
          </a:lstStyle>
          <a:p>
            <a:pPr lvl="0"/>
            <a:r>
              <a:rPr lang="en-US" dirty="0"/>
              <a:t>Add name</a:t>
            </a:r>
          </a:p>
        </p:txBody>
      </p:sp>
      <p:sp>
        <p:nvSpPr>
          <p:cNvPr id="59" name="Text Placeholder 10">
            <a:extLst>
              <a:ext uri="{FF2B5EF4-FFF2-40B4-BE49-F238E27FC236}">
                <a16:creationId xmlns:a16="http://schemas.microsoft.com/office/drawing/2014/main" id="{F9CBC3B9-EDF1-45E0-BFBF-53888131CBA0}"/>
              </a:ext>
            </a:extLst>
          </p:cNvPr>
          <p:cNvSpPr>
            <a:spLocks noGrp="1"/>
          </p:cNvSpPr>
          <p:nvPr>
            <p:ph type="body" sz="quarter" idx="32" hasCustomPrompt="1"/>
          </p:nvPr>
        </p:nvSpPr>
        <p:spPr>
          <a:xfrm>
            <a:off x="8971920" y="3492671"/>
            <a:ext cx="2315205" cy="287066"/>
          </a:xfrm>
          <a:prstGeom prst="rect">
            <a:avLst/>
          </a:prstGeom>
        </p:spPr>
        <p:txBody>
          <a:bodyPr anchor="t"/>
          <a:lstStyle>
            <a:lvl1pPr marL="0" indent="0" algn="ctr">
              <a:buNone/>
              <a:defRPr sz="1200" cap="none" spc="100" baseline="0">
                <a:solidFill>
                  <a:schemeClr val="tx1"/>
                </a:solidFill>
                <a:latin typeface="+mn-lt"/>
              </a:defRPr>
            </a:lvl1pPr>
          </a:lstStyle>
          <a:p>
            <a:pPr lvl="0"/>
            <a:r>
              <a:rPr lang="en-US" dirty="0"/>
              <a:t>Add title</a:t>
            </a:r>
          </a:p>
        </p:txBody>
      </p:sp>
      <p:sp>
        <p:nvSpPr>
          <p:cNvPr id="60" name="Picture Placeholder 9">
            <a:extLst>
              <a:ext uri="{FF2B5EF4-FFF2-40B4-BE49-F238E27FC236}">
                <a16:creationId xmlns:a16="http://schemas.microsoft.com/office/drawing/2014/main" id="{A7D13807-1ECF-4830-AB8D-D33E4F22330E}"/>
              </a:ext>
            </a:extLst>
          </p:cNvPr>
          <p:cNvSpPr>
            <a:spLocks noGrp="1"/>
          </p:cNvSpPr>
          <p:nvPr>
            <p:ph type="pic" sz="quarter" idx="33" hasCustomPrompt="1"/>
          </p:nvPr>
        </p:nvSpPr>
        <p:spPr>
          <a:xfrm>
            <a:off x="1564029" y="4129478"/>
            <a:ext cx="1243292" cy="1144666"/>
          </a:xfrm>
          <a:prstGeom prst="rect">
            <a:avLst/>
          </a:prstGeom>
        </p:spPr>
        <p:txBody>
          <a:bodyPr/>
          <a:lstStyle>
            <a:lvl1pPr marL="0" indent="0" algn="ctr">
              <a:buNone/>
              <a:defRPr/>
            </a:lvl1pPr>
          </a:lstStyle>
          <a:p>
            <a:r>
              <a:rPr lang="en-US" dirty="0"/>
              <a:t>Click to add photo</a:t>
            </a:r>
          </a:p>
        </p:txBody>
      </p:sp>
      <p:sp>
        <p:nvSpPr>
          <p:cNvPr id="61" name="Rectangle 60">
            <a:extLst>
              <a:ext uri="{FF2B5EF4-FFF2-40B4-BE49-F238E27FC236}">
                <a16:creationId xmlns:a16="http://schemas.microsoft.com/office/drawing/2014/main" id="{40E1F756-2737-4291-8D41-307BFE737E46}"/>
              </a:ext>
              <a:ext uri="{C183D7F6-B498-43B3-948B-1728B52AA6E4}">
                <adec:decorative xmlns:adec="http://schemas.microsoft.com/office/drawing/2017/decorative" val="1"/>
              </a:ext>
            </a:extLst>
          </p:cNvPr>
          <p:cNvSpPr/>
          <p:nvPr userDrawn="1"/>
        </p:nvSpPr>
        <p:spPr>
          <a:xfrm>
            <a:off x="1449156" y="3986584"/>
            <a:ext cx="1473039" cy="1430455"/>
          </a:xfrm>
          <a:prstGeom prst="rect">
            <a:avLst/>
          </a:prstGeom>
          <a:noFill/>
          <a:ln w="285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 Placeholder 10">
            <a:extLst>
              <a:ext uri="{FF2B5EF4-FFF2-40B4-BE49-F238E27FC236}">
                <a16:creationId xmlns:a16="http://schemas.microsoft.com/office/drawing/2014/main" id="{C5BD35EC-547F-4A42-85C6-E2C94C2A03CE}"/>
              </a:ext>
            </a:extLst>
          </p:cNvPr>
          <p:cNvSpPr>
            <a:spLocks noGrp="1"/>
          </p:cNvSpPr>
          <p:nvPr>
            <p:ph type="body" sz="quarter" idx="34" hasCustomPrompt="1"/>
          </p:nvPr>
        </p:nvSpPr>
        <p:spPr>
          <a:xfrm>
            <a:off x="1028073" y="5480127"/>
            <a:ext cx="2315205" cy="348421"/>
          </a:xfrm>
          <a:prstGeom prst="rect">
            <a:avLst/>
          </a:prstGeom>
        </p:spPr>
        <p:txBody>
          <a:bodyPr anchor="b"/>
          <a:lstStyle>
            <a:lvl1pPr marL="0" indent="0" algn="ctr">
              <a:buNone/>
              <a:defRPr sz="1600" cap="all" spc="100" baseline="0">
                <a:solidFill>
                  <a:schemeClr val="accent4">
                    <a:lumMod val="50000"/>
                  </a:schemeClr>
                </a:solidFill>
                <a:latin typeface="+mj-lt"/>
              </a:defRPr>
            </a:lvl1pPr>
          </a:lstStyle>
          <a:p>
            <a:pPr lvl="0"/>
            <a:r>
              <a:rPr lang="en-US" dirty="0"/>
              <a:t>Add name</a:t>
            </a:r>
          </a:p>
        </p:txBody>
      </p:sp>
      <p:sp>
        <p:nvSpPr>
          <p:cNvPr id="63" name="Text Placeholder 10">
            <a:extLst>
              <a:ext uri="{FF2B5EF4-FFF2-40B4-BE49-F238E27FC236}">
                <a16:creationId xmlns:a16="http://schemas.microsoft.com/office/drawing/2014/main" id="{D89797D3-65B3-414D-9657-B5DA3934914C}"/>
              </a:ext>
            </a:extLst>
          </p:cNvPr>
          <p:cNvSpPr>
            <a:spLocks noGrp="1"/>
          </p:cNvSpPr>
          <p:nvPr>
            <p:ph type="body" sz="quarter" idx="35" hasCustomPrompt="1"/>
          </p:nvPr>
        </p:nvSpPr>
        <p:spPr>
          <a:xfrm>
            <a:off x="1028073" y="5763717"/>
            <a:ext cx="2315205" cy="287066"/>
          </a:xfrm>
          <a:prstGeom prst="rect">
            <a:avLst/>
          </a:prstGeom>
        </p:spPr>
        <p:txBody>
          <a:bodyPr anchor="t"/>
          <a:lstStyle>
            <a:lvl1pPr marL="0" indent="0" algn="ctr">
              <a:buNone/>
              <a:defRPr sz="1200" cap="none" spc="100" baseline="0">
                <a:solidFill>
                  <a:schemeClr val="tx1"/>
                </a:solidFill>
                <a:latin typeface="+mn-lt"/>
              </a:defRPr>
            </a:lvl1pPr>
          </a:lstStyle>
          <a:p>
            <a:pPr lvl="0"/>
            <a:r>
              <a:rPr lang="en-US" dirty="0"/>
              <a:t>Add title</a:t>
            </a:r>
          </a:p>
        </p:txBody>
      </p:sp>
      <p:sp>
        <p:nvSpPr>
          <p:cNvPr id="64" name="Picture Placeholder 9">
            <a:extLst>
              <a:ext uri="{FF2B5EF4-FFF2-40B4-BE49-F238E27FC236}">
                <a16:creationId xmlns:a16="http://schemas.microsoft.com/office/drawing/2014/main" id="{280147ED-89CE-475D-A96F-AA7A912E00B8}"/>
              </a:ext>
            </a:extLst>
          </p:cNvPr>
          <p:cNvSpPr>
            <a:spLocks noGrp="1"/>
          </p:cNvSpPr>
          <p:nvPr>
            <p:ph type="pic" sz="quarter" idx="36" hasCustomPrompt="1"/>
          </p:nvPr>
        </p:nvSpPr>
        <p:spPr>
          <a:xfrm>
            <a:off x="4211979" y="4129478"/>
            <a:ext cx="1243292" cy="1144666"/>
          </a:xfrm>
          <a:prstGeom prst="rect">
            <a:avLst/>
          </a:prstGeom>
        </p:spPr>
        <p:txBody>
          <a:bodyPr/>
          <a:lstStyle>
            <a:lvl1pPr marL="0" indent="0" algn="ctr">
              <a:buNone/>
              <a:defRPr/>
            </a:lvl1pPr>
          </a:lstStyle>
          <a:p>
            <a:r>
              <a:rPr lang="en-US" dirty="0"/>
              <a:t>Click to add photo</a:t>
            </a:r>
          </a:p>
        </p:txBody>
      </p:sp>
      <p:sp>
        <p:nvSpPr>
          <p:cNvPr id="65" name="Rectangle 64">
            <a:extLst>
              <a:ext uri="{FF2B5EF4-FFF2-40B4-BE49-F238E27FC236}">
                <a16:creationId xmlns:a16="http://schemas.microsoft.com/office/drawing/2014/main" id="{B10D74ED-CECE-4A22-B877-966D53821E46}"/>
              </a:ext>
              <a:ext uri="{C183D7F6-B498-43B3-948B-1728B52AA6E4}">
                <adec:decorative xmlns:adec="http://schemas.microsoft.com/office/drawing/2017/decorative" val="1"/>
              </a:ext>
            </a:extLst>
          </p:cNvPr>
          <p:cNvSpPr/>
          <p:nvPr userDrawn="1"/>
        </p:nvSpPr>
        <p:spPr>
          <a:xfrm>
            <a:off x="4097106" y="3986584"/>
            <a:ext cx="1473039" cy="1430455"/>
          </a:xfrm>
          <a:prstGeom prst="rect">
            <a:avLst/>
          </a:prstGeom>
          <a:noFill/>
          <a:ln w="285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 Placeholder 10">
            <a:extLst>
              <a:ext uri="{FF2B5EF4-FFF2-40B4-BE49-F238E27FC236}">
                <a16:creationId xmlns:a16="http://schemas.microsoft.com/office/drawing/2014/main" id="{0C937A25-DAA7-4478-ADF6-728F4D61897E}"/>
              </a:ext>
            </a:extLst>
          </p:cNvPr>
          <p:cNvSpPr>
            <a:spLocks noGrp="1"/>
          </p:cNvSpPr>
          <p:nvPr>
            <p:ph type="body" sz="quarter" idx="37" hasCustomPrompt="1"/>
          </p:nvPr>
        </p:nvSpPr>
        <p:spPr>
          <a:xfrm>
            <a:off x="3676023" y="5480127"/>
            <a:ext cx="2315205" cy="348421"/>
          </a:xfrm>
          <a:prstGeom prst="rect">
            <a:avLst/>
          </a:prstGeom>
        </p:spPr>
        <p:txBody>
          <a:bodyPr anchor="b"/>
          <a:lstStyle>
            <a:lvl1pPr marL="0" indent="0" algn="ctr">
              <a:buNone/>
              <a:defRPr sz="1600" cap="all" spc="100" baseline="0">
                <a:solidFill>
                  <a:schemeClr val="accent4">
                    <a:lumMod val="50000"/>
                  </a:schemeClr>
                </a:solidFill>
                <a:latin typeface="+mj-lt"/>
              </a:defRPr>
            </a:lvl1pPr>
          </a:lstStyle>
          <a:p>
            <a:pPr lvl="0"/>
            <a:r>
              <a:rPr lang="en-US" dirty="0"/>
              <a:t>Add name</a:t>
            </a:r>
          </a:p>
        </p:txBody>
      </p:sp>
      <p:sp>
        <p:nvSpPr>
          <p:cNvPr id="67" name="Text Placeholder 10">
            <a:extLst>
              <a:ext uri="{FF2B5EF4-FFF2-40B4-BE49-F238E27FC236}">
                <a16:creationId xmlns:a16="http://schemas.microsoft.com/office/drawing/2014/main" id="{8AB48703-9A4A-440C-9049-7FE889764E5D}"/>
              </a:ext>
            </a:extLst>
          </p:cNvPr>
          <p:cNvSpPr>
            <a:spLocks noGrp="1"/>
          </p:cNvSpPr>
          <p:nvPr>
            <p:ph type="body" sz="quarter" idx="38" hasCustomPrompt="1"/>
          </p:nvPr>
        </p:nvSpPr>
        <p:spPr>
          <a:xfrm>
            <a:off x="3676023" y="5763717"/>
            <a:ext cx="2315205" cy="287066"/>
          </a:xfrm>
          <a:prstGeom prst="rect">
            <a:avLst/>
          </a:prstGeom>
        </p:spPr>
        <p:txBody>
          <a:bodyPr anchor="t"/>
          <a:lstStyle>
            <a:lvl1pPr marL="0" indent="0" algn="ctr">
              <a:buNone/>
              <a:defRPr sz="1200" cap="none" spc="100" baseline="0">
                <a:solidFill>
                  <a:schemeClr val="tx1"/>
                </a:solidFill>
                <a:latin typeface="+mn-lt"/>
              </a:defRPr>
            </a:lvl1pPr>
          </a:lstStyle>
          <a:p>
            <a:pPr lvl="0"/>
            <a:r>
              <a:rPr lang="en-US" dirty="0"/>
              <a:t>Add title</a:t>
            </a:r>
          </a:p>
        </p:txBody>
      </p:sp>
      <p:sp>
        <p:nvSpPr>
          <p:cNvPr id="68" name="Picture Placeholder 9">
            <a:extLst>
              <a:ext uri="{FF2B5EF4-FFF2-40B4-BE49-F238E27FC236}">
                <a16:creationId xmlns:a16="http://schemas.microsoft.com/office/drawing/2014/main" id="{5D9D5119-D677-47FD-AEEB-49FE4DDEF6B0}"/>
              </a:ext>
            </a:extLst>
          </p:cNvPr>
          <p:cNvSpPr>
            <a:spLocks noGrp="1"/>
          </p:cNvSpPr>
          <p:nvPr>
            <p:ph type="pic" sz="quarter" idx="39" hasCustomPrompt="1"/>
          </p:nvPr>
        </p:nvSpPr>
        <p:spPr>
          <a:xfrm>
            <a:off x="6859928" y="4129478"/>
            <a:ext cx="1243292" cy="1144666"/>
          </a:xfrm>
          <a:prstGeom prst="rect">
            <a:avLst/>
          </a:prstGeom>
        </p:spPr>
        <p:txBody>
          <a:bodyPr/>
          <a:lstStyle>
            <a:lvl1pPr marL="0" indent="0" algn="ctr">
              <a:buNone/>
              <a:defRPr/>
            </a:lvl1pPr>
          </a:lstStyle>
          <a:p>
            <a:r>
              <a:rPr lang="en-US" dirty="0"/>
              <a:t>Click to add photo</a:t>
            </a:r>
          </a:p>
        </p:txBody>
      </p:sp>
      <p:sp>
        <p:nvSpPr>
          <p:cNvPr id="69" name="Rectangle 68">
            <a:extLst>
              <a:ext uri="{FF2B5EF4-FFF2-40B4-BE49-F238E27FC236}">
                <a16:creationId xmlns:a16="http://schemas.microsoft.com/office/drawing/2014/main" id="{0AF0F623-CF57-4D6B-87F3-FD410516E16D}"/>
              </a:ext>
              <a:ext uri="{C183D7F6-B498-43B3-948B-1728B52AA6E4}">
                <adec:decorative xmlns:adec="http://schemas.microsoft.com/office/drawing/2017/decorative" val="1"/>
              </a:ext>
            </a:extLst>
          </p:cNvPr>
          <p:cNvSpPr/>
          <p:nvPr userDrawn="1"/>
        </p:nvSpPr>
        <p:spPr>
          <a:xfrm>
            <a:off x="6745055" y="3986584"/>
            <a:ext cx="1473039" cy="1430455"/>
          </a:xfrm>
          <a:prstGeom prst="rect">
            <a:avLst/>
          </a:prstGeom>
          <a:noFill/>
          <a:ln w="285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Placeholder 10">
            <a:extLst>
              <a:ext uri="{FF2B5EF4-FFF2-40B4-BE49-F238E27FC236}">
                <a16:creationId xmlns:a16="http://schemas.microsoft.com/office/drawing/2014/main" id="{3BE3B8C3-ECB9-46D2-B11F-A55699097486}"/>
              </a:ext>
            </a:extLst>
          </p:cNvPr>
          <p:cNvSpPr>
            <a:spLocks noGrp="1"/>
          </p:cNvSpPr>
          <p:nvPr>
            <p:ph type="body" sz="quarter" idx="40" hasCustomPrompt="1"/>
          </p:nvPr>
        </p:nvSpPr>
        <p:spPr>
          <a:xfrm>
            <a:off x="6323972" y="5480127"/>
            <a:ext cx="2315205" cy="348421"/>
          </a:xfrm>
          <a:prstGeom prst="rect">
            <a:avLst/>
          </a:prstGeom>
        </p:spPr>
        <p:txBody>
          <a:bodyPr anchor="b"/>
          <a:lstStyle>
            <a:lvl1pPr marL="0" indent="0" algn="ctr">
              <a:buNone/>
              <a:defRPr sz="1600" cap="all" spc="100" baseline="0">
                <a:solidFill>
                  <a:schemeClr val="accent4">
                    <a:lumMod val="50000"/>
                  </a:schemeClr>
                </a:solidFill>
                <a:latin typeface="+mj-lt"/>
              </a:defRPr>
            </a:lvl1pPr>
          </a:lstStyle>
          <a:p>
            <a:pPr lvl="0"/>
            <a:r>
              <a:rPr lang="en-US" dirty="0"/>
              <a:t>Add name</a:t>
            </a:r>
          </a:p>
        </p:txBody>
      </p:sp>
      <p:sp>
        <p:nvSpPr>
          <p:cNvPr id="71" name="Text Placeholder 10">
            <a:extLst>
              <a:ext uri="{FF2B5EF4-FFF2-40B4-BE49-F238E27FC236}">
                <a16:creationId xmlns:a16="http://schemas.microsoft.com/office/drawing/2014/main" id="{FB1EE68D-97FA-4EA4-B792-5AC6C49F9021}"/>
              </a:ext>
            </a:extLst>
          </p:cNvPr>
          <p:cNvSpPr>
            <a:spLocks noGrp="1"/>
          </p:cNvSpPr>
          <p:nvPr>
            <p:ph type="body" sz="quarter" idx="41" hasCustomPrompt="1"/>
          </p:nvPr>
        </p:nvSpPr>
        <p:spPr>
          <a:xfrm>
            <a:off x="6323972" y="5763717"/>
            <a:ext cx="2315205" cy="287066"/>
          </a:xfrm>
          <a:prstGeom prst="rect">
            <a:avLst/>
          </a:prstGeom>
        </p:spPr>
        <p:txBody>
          <a:bodyPr anchor="t"/>
          <a:lstStyle>
            <a:lvl1pPr marL="0" indent="0" algn="ctr">
              <a:buNone/>
              <a:defRPr sz="1200" cap="none" spc="100" baseline="0">
                <a:solidFill>
                  <a:schemeClr val="tx1"/>
                </a:solidFill>
                <a:latin typeface="+mn-lt"/>
              </a:defRPr>
            </a:lvl1pPr>
          </a:lstStyle>
          <a:p>
            <a:pPr lvl="0"/>
            <a:r>
              <a:rPr lang="en-US" dirty="0"/>
              <a:t>Add title</a:t>
            </a:r>
          </a:p>
        </p:txBody>
      </p:sp>
      <p:sp>
        <p:nvSpPr>
          <p:cNvPr id="72" name="Picture Placeholder 9">
            <a:extLst>
              <a:ext uri="{FF2B5EF4-FFF2-40B4-BE49-F238E27FC236}">
                <a16:creationId xmlns:a16="http://schemas.microsoft.com/office/drawing/2014/main" id="{7E98343B-32E9-4538-991A-B5EACD651D41}"/>
              </a:ext>
            </a:extLst>
          </p:cNvPr>
          <p:cNvSpPr>
            <a:spLocks noGrp="1"/>
          </p:cNvSpPr>
          <p:nvPr>
            <p:ph type="pic" sz="quarter" idx="42" hasCustomPrompt="1"/>
          </p:nvPr>
        </p:nvSpPr>
        <p:spPr>
          <a:xfrm>
            <a:off x="9507876" y="4125872"/>
            <a:ext cx="1243292" cy="1144666"/>
          </a:xfrm>
          <a:prstGeom prst="rect">
            <a:avLst/>
          </a:prstGeom>
        </p:spPr>
        <p:txBody>
          <a:bodyPr/>
          <a:lstStyle>
            <a:lvl1pPr marL="0" indent="0" algn="ctr">
              <a:buNone/>
              <a:defRPr/>
            </a:lvl1pPr>
          </a:lstStyle>
          <a:p>
            <a:r>
              <a:rPr lang="en-US" dirty="0"/>
              <a:t>Click to add photo</a:t>
            </a:r>
          </a:p>
        </p:txBody>
      </p:sp>
      <p:sp>
        <p:nvSpPr>
          <p:cNvPr id="73" name="Rectangle 72">
            <a:extLst>
              <a:ext uri="{FF2B5EF4-FFF2-40B4-BE49-F238E27FC236}">
                <a16:creationId xmlns:a16="http://schemas.microsoft.com/office/drawing/2014/main" id="{823CC91A-02A3-4B96-BCEE-76C1D25CCDC3}"/>
              </a:ext>
              <a:ext uri="{C183D7F6-B498-43B3-948B-1728B52AA6E4}">
                <adec:decorative xmlns:adec="http://schemas.microsoft.com/office/drawing/2017/decorative" val="1"/>
              </a:ext>
            </a:extLst>
          </p:cNvPr>
          <p:cNvSpPr/>
          <p:nvPr userDrawn="1"/>
        </p:nvSpPr>
        <p:spPr>
          <a:xfrm>
            <a:off x="9393003" y="3982978"/>
            <a:ext cx="1473039" cy="1430455"/>
          </a:xfrm>
          <a:prstGeom prst="rect">
            <a:avLst/>
          </a:prstGeom>
          <a:noFill/>
          <a:ln w="285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Text Placeholder 10">
            <a:extLst>
              <a:ext uri="{FF2B5EF4-FFF2-40B4-BE49-F238E27FC236}">
                <a16:creationId xmlns:a16="http://schemas.microsoft.com/office/drawing/2014/main" id="{DBE2EAAB-674D-41E1-92E6-A7459FEFDAEC}"/>
              </a:ext>
            </a:extLst>
          </p:cNvPr>
          <p:cNvSpPr>
            <a:spLocks noGrp="1"/>
          </p:cNvSpPr>
          <p:nvPr>
            <p:ph type="body" sz="quarter" idx="43" hasCustomPrompt="1"/>
          </p:nvPr>
        </p:nvSpPr>
        <p:spPr>
          <a:xfrm>
            <a:off x="8971920" y="5476521"/>
            <a:ext cx="2315205" cy="348421"/>
          </a:xfrm>
          <a:prstGeom prst="rect">
            <a:avLst/>
          </a:prstGeom>
        </p:spPr>
        <p:txBody>
          <a:bodyPr anchor="b"/>
          <a:lstStyle>
            <a:lvl1pPr marL="0" indent="0" algn="ctr">
              <a:buNone/>
              <a:defRPr sz="1600" cap="all" spc="100" baseline="0">
                <a:solidFill>
                  <a:schemeClr val="accent4">
                    <a:lumMod val="50000"/>
                  </a:schemeClr>
                </a:solidFill>
                <a:latin typeface="+mj-lt"/>
              </a:defRPr>
            </a:lvl1pPr>
          </a:lstStyle>
          <a:p>
            <a:pPr lvl="0"/>
            <a:r>
              <a:rPr lang="en-US" dirty="0"/>
              <a:t>Add name</a:t>
            </a:r>
          </a:p>
        </p:txBody>
      </p:sp>
      <p:sp>
        <p:nvSpPr>
          <p:cNvPr id="75" name="Text Placeholder 10">
            <a:extLst>
              <a:ext uri="{FF2B5EF4-FFF2-40B4-BE49-F238E27FC236}">
                <a16:creationId xmlns:a16="http://schemas.microsoft.com/office/drawing/2014/main" id="{C60D862C-3474-4A4A-8557-AD2C7917BFE2}"/>
              </a:ext>
            </a:extLst>
          </p:cNvPr>
          <p:cNvSpPr>
            <a:spLocks noGrp="1"/>
          </p:cNvSpPr>
          <p:nvPr>
            <p:ph type="body" sz="quarter" idx="44" hasCustomPrompt="1"/>
          </p:nvPr>
        </p:nvSpPr>
        <p:spPr>
          <a:xfrm>
            <a:off x="8971920" y="5760111"/>
            <a:ext cx="2315205" cy="287066"/>
          </a:xfrm>
          <a:prstGeom prst="rect">
            <a:avLst/>
          </a:prstGeom>
        </p:spPr>
        <p:txBody>
          <a:bodyPr anchor="t"/>
          <a:lstStyle>
            <a:lvl1pPr marL="0" indent="0" algn="ctr">
              <a:buNone/>
              <a:defRPr sz="1200" cap="none" spc="100" baseline="0">
                <a:solidFill>
                  <a:schemeClr val="tx1"/>
                </a:solidFill>
                <a:latin typeface="+mn-lt"/>
              </a:defRPr>
            </a:lvl1pPr>
          </a:lstStyle>
          <a:p>
            <a:pPr lvl="0"/>
            <a:r>
              <a:rPr lang="en-US" dirty="0"/>
              <a:t>Add title</a:t>
            </a:r>
          </a:p>
        </p:txBody>
      </p:sp>
      <p:sp>
        <p:nvSpPr>
          <p:cNvPr id="3" name="Date Placeholder 2">
            <a:extLst>
              <a:ext uri="{FF2B5EF4-FFF2-40B4-BE49-F238E27FC236}">
                <a16:creationId xmlns:a16="http://schemas.microsoft.com/office/drawing/2014/main" id="{63508728-25CF-4DB1-9A83-FAFA5ABEC903}"/>
              </a:ext>
            </a:extLst>
          </p:cNvPr>
          <p:cNvSpPr>
            <a:spLocks noGrp="1"/>
          </p:cNvSpPr>
          <p:nvPr>
            <p:ph type="dt" sz="half" idx="10"/>
          </p:nvPr>
        </p:nvSpPr>
        <p:spPr>
          <a:xfrm>
            <a:off x="838200" y="6356350"/>
            <a:ext cx="2743200" cy="365125"/>
          </a:xfrm>
          <a:prstGeom prst="rect">
            <a:avLst/>
          </a:prstGeom>
        </p:spPr>
        <p:txBody>
          <a:bodyPr/>
          <a:lstStyle/>
          <a:p>
            <a:r>
              <a:rPr lang="en-US" dirty="0"/>
              <a:t>20XX</a:t>
            </a:r>
          </a:p>
        </p:txBody>
      </p:sp>
      <p:sp>
        <p:nvSpPr>
          <p:cNvPr id="4" name="Footer Placeholder 3">
            <a:extLst>
              <a:ext uri="{FF2B5EF4-FFF2-40B4-BE49-F238E27FC236}">
                <a16:creationId xmlns:a16="http://schemas.microsoft.com/office/drawing/2014/main" id="{99D454F9-A55F-44A0-9695-FC40C6684C20}"/>
              </a:ext>
            </a:extLst>
          </p:cNvPr>
          <p:cNvSpPr>
            <a:spLocks noGrp="1"/>
          </p:cNvSpPr>
          <p:nvPr>
            <p:ph type="ftr" sz="quarter" idx="11"/>
          </p:nvPr>
        </p:nvSpPr>
        <p:spPr>
          <a:xfrm>
            <a:off x="4038600" y="6356350"/>
            <a:ext cx="4114800" cy="365125"/>
          </a:xfrm>
          <a:prstGeom prst="rect">
            <a:avLst/>
          </a:prstGeom>
        </p:spPr>
        <p:txBody>
          <a:bodyPr/>
          <a:lstStyle/>
          <a:p>
            <a:r>
              <a:rPr lang="en-US" dirty="0"/>
              <a:t>Pitch deck</a:t>
            </a:r>
          </a:p>
        </p:txBody>
      </p:sp>
      <p:sp>
        <p:nvSpPr>
          <p:cNvPr id="5" name="Slide Number Placeholder 4">
            <a:extLst>
              <a:ext uri="{FF2B5EF4-FFF2-40B4-BE49-F238E27FC236}">
                <a16:creationId xmlns:a16="http://schemas.microsoft.com/office/drawing/2014/main" id="{0A38C64F-7F14-454A-B830-80CCE5B1D7B9}"/>
              </a:ext>
            </a:extLst>
          </p:cNvPr>
          <p:cNvSpPr>
            <a:spLocks noGrp="1"/>
          </p:cNvSpPr>
          <p:nvPr>
            <p:ph type="sldNum" sz="quarter" idx="12"/>
          </p:nvPr>
        </p:nvSpPr>
        <p:spPr>
          <a:xfrm>
            <a:off x="8610600" y="6356350"/>
            <a:ext cx="2743200" cy="365125"/>
          </a:xfrm>
          <a:prstGeom prst="rect">
            <a:avLst/>
          </a:prstGeom>
        </p:spPr>
        <p:txBody>
          <a:bodyPr/>
          <a:lstStyle/>
          <a:p>
            <a:fld id="{EA87306C-81BA-4795-A5CA-9392456A8C1E}" type="slidenum">
              <a:rPr lang="en-US" smtClean="0"/>
              <a:pPr/>
              <a:t>‹#›</a:t>
            </a:fld>
            <a:endParaRPr lang="en-US" dirty="0"/>
          </a:p>
        </p:txBody>
      </p:sp>
    </p:spTree>
    <p:extLst>
      <p:ext uri="{BB962C8B-B14F-4D97-AF65-F5344CB8AC3E}">
        <p14:creationId xmlns:p14="http://schemas.microsoft.com/office/powerpoint/2010/main" val="18281625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unding">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4C64230-8BD4-4150-967D-421B6FE432E3}"/>
              </a:ext>
              <a:ext uri="{C183D7F6-B498-43B3-948B-1728B52AA6E4}">
                <adec:decorative xmlns:adec="http://schemas.microsoft.com/office/drawing/2017/decorative" val="1"/>
              </a:ext>
            </a:extLst>
          </p:cNvPr>
          <p:cNvSpPr/>
          <p:nvPr userDrawn="1"/>
        </p:nvSpPr>
        <p:spPr>
          <a:xfrm>
            <a:off x="0" y="0"/>
            <a:ext cx="12192000" cy="217054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BBA8AE08-0788-4D8A-8C9D-7E5AAA112A39}"/>
              </a:ext>
            </a:extLst>
          </p:cNvPr>
          <p:cNvSpPr>
            <a:spLocks noGrp="1"/>
          </p:cNvSpPr>
          <p:nvPr>
            <p:ph type="title" hasCustomPrompt="1"/>
          </p:nvPr>
        </p:nvSpPr>
        <p:spPr>
          <a:xfrm>
            <a:off x="4038600" y="615940"/>
            <a:ext cx="4137262" cy="938778"/>
          </a:xfrm>
          <a:prstGeom prst="rect">
            <a:avLst/>
          </a:prstGeom>
        </p:spPr>
        <p:txBody>
          <a:bodyPr anchor="ctr"/>
          <a:lstStyle>
            <a:lvl1pPr algn="ctr">
              <a:defRPr lang="en-US" sz="2400" cap="all" spc="100" baseline="0">
                <a:solidFill>
                  <a:schemeClr val="tx2">
                    <a:lumMod val="75000"/>
                  </a:schemeClr>
                </a:solidFill>
              </a:defRPr>
            </a:lvl1pPr>
          </a:lstStyle>
          <a:p>
            <a:r>
              <a:rPr lang="en-US" dirty="0"/>
              <a:t>Click to add title</a:t>
            </a:r>
          </a:p>
        </p:txBody>
      </p:sp>
      <p:sp>
        <p:nvSpPr>
          <p:cNvPr id="18" name="Text Placeholder 10">
            <a:extLst>
              <a:ext uri="{FF2B5EF4-FFF2-40B4-BE49-F238E27FC236}">
                <a16:creationId xmlns:a16="http://schemas.microsoft.com/office/drawing/2014/main" id="{8A119E1C-2243-42E2-8A58-CC171131D195}"/>
              </a:ext>
            </a:extLst>
          </p:cNvPr>
          <p:cNvSpPr>
            <a:spLocks noGrp="1"/>
          </p:cNvSpPr>
          <p:nvPr>
            <p:ph type="body" sz="quarter" idx="21" hasCustomPrompt="1"/>
          </p:nvPr>
        </p:nvSpPr>
        <p:spPr>
          <a:xfrm>
            <a:off x="1101170" y="3079567"/>
            <a:ext cx="1200150" cy="1151632"/>
          </a:xfrm>
          <a:prstGeom prst="rect">
            <a:avLst/>
          </a:prstGeom>
        </p:spPr>
        <p:txBody>
          <a:bodyPr anchor="ctr"/>
          <a:lstStyle>
            <a:lvl1pPr marL="0" indent="0" algn="ctr">
              <a:lnSpc>
                <a:spcPct val="70000"/>
              </a:lnSpc>
              <a:spcBef>
                <a:spcPts val="0"/>
              </a:spcBef>
              <a:spcAft>
                <a:spcPts val="0"/>
              </a:spcAft>
              <a:buNone/>
              <a:defRPr sz="3200" cap="all" spc="400" baseline="0">
                <a:solidFill>
                  <a:schemeClr val="tx2"/>
                </a:solidFill>
                <a:latin typeface="+mj-lt"/>
              </a:defRPr>
            </a:lvl1pPr>
          </a:lstStyle>
          <a:p>
            <a:pPr lvl="0"/>
            <a:r>
              <a:rPr lang="en-US" dirty="0"/>
              <a:t>add</a:t>
            </a:r>
          </a:p>
        </p:txBody>
      </p:sp>
      <p:sp>
        <p:nvSpPr>
          <p:cNvPr id="59" name="Text Placeholder 10">
            <a:extLst>
              <a:ext uri="{FF2B5EF4-FFF2-40B4-BE49-F238E27FC236}">
                <a16:creationId xmlns:a16="http://schemas.microsoft.com/office/drawing/2014/main" id="{337797F5-74CE-492B-806B-221CAF3535C7}"/>
              </a:ext>
            </a:extLst>
          </p:cNvPr>
          <p:cNvSpPr>
            <a:spLocks noGrp="1"/>
          </p:cNvSpPr>
          <p:nvPr>
            <p:ph type="body" sz="quarter" idx="27" hasCustomPrompt="1"/>
          </p:nvPr>
        </p:nvSpPr>
        <p:spPr>
          <a:xfrm>
            <a:off x="4010890" y="3079567"/>
            <a:ext cx="1223858" cy="1151632"/>
          </a:xfrm>
          <a:prstGeom prst="rect">
            <a:avLst/>
          </a:prstGeom>
        </p:spPr>
        <p:txBody>
          <a:bodyPr anchor="ctr"/>
          <a:lstStyle>
            <a:lvl1pPr marL="0" indent="0" algn="ctr">
              <a:lnSpc>
                <a:spcPct val="70000"/>
              </a:lnSpc>
              <a:spcBef>
                <a:spcPts val="0"/>
              </a:spcBef>
              <a:spcAft>
                <a:spcPts val="0"/>
              </a:spcAft>
              <a:buNone/>
              <a:defRPr sz="3200" cap="all" spc="400" baseline="0">
                <a:solidFill>
                  <a:schemeClr val="tx2"/>
                </a:solidFill>
                <a:latin typeface="+mj-lt"/>
              </a:defRPr>
            </a:lvl1pPr>
          </a:lstStyle>
          <a:p>
            <a:pPr lvl="0"/>
            <a:r>
              <a:rPr lang="en-US" dirty="0"/>
              <a:t>add</a:t>
            </a:r>
          </a:p>
        </p:txBody>
      </p:sp>
      <p:sp>
        <p:nvSpPr>
          <p:cNvPr id="60" name="Text Placeholder 10">
            <a:extLst>
              <a:ext uri="{FF2B5EF4-FFF2-40B4-BE49-F238E27FC236}">
                <a16:creationId xmlns:a16="http://schemas.microsoft.com/office/drawing/2014/main" id="{2431D1A0-10D1-4D2E-AC6F-F8C9E6A22601}"/>
              </a:ext>
            </a:extLst>
          </p:cNvPr>
          <p:cNvSpPr>
            <a:spLocks noGrp="1"/>
          </p:cNvSpPr>
          <p:nvPr>
            <p:ph type="body" sz="quarter" idx="28" hasCustomPrompt="1"/>
          </p:nvPr>
        </p:nvSpPr>
        <p:spPr>
          <a:xfrm>
            <a:off x="6988252" y="3079567"/>
            <a:ext cx="1187610" cy="1151632"/>
          </a:xfrm>
          <a:prstGeom prst="rect">
            <a:avLst/>
          </a:prstGeom>
        </p:spPr>
        <p:txBody>
          <a:bodyPr anchor="ctr"/>
          <a:lstStyle>
            <a:lvl1pPr marL="0" indent="0" algn="ctr">
              <a:lnSpc>
                <a:spcPct val="70000"/>
              </a:lnSpc>
              <a:spcBef>
                <a:spcPts val="0"/>
              </a:spcBef>
              <a:spcAft>
                <a:spcPts val="0"/>
              </a:spcAft>
              <a:buNone/>
              <a:defRPr sz="3200" cap="all" spc="400" baseline="0">
                <a:solidFill>
                  <a:schemeClr val="tx2"/>
                </a:solidFill>
                <a:latin typeface="+mj-lt"/>
              </a:defRPr>
            </a:lvl1pPr>
          </a:lstStyle>
          <a:p>
            <a:pPr lvl="0"/>
            <a:r>
              <a:rPr lang="en-US" dirty="0"/>
              <a:t>add</a:t>
            </a:r>
          </a:p>
        </p:txBody>
      </p:sp>
      <p:sp>
        <p:nvSpPr>
          <p:cNvPr id="61" name="Text Placeholder 10">
            <a:extLst>
              <a:ext uri="{FF2B5EF4-FFF2-40B4-BE49-F238E27FC236}">
                <a16:creationId xmlns:a16="http://schemas.microsoft.com/office/drawing/2014/main" id="{4028BD6A-568F-4A16-AE86-5D88861C3BB5}"/>
              </a:ext>
            </a:extLst>
          </p:cNvPr>
          <p:cNvSpPr>
            <a:spLocks noGrp="1"/>
          </p:cNvSpPr>
          <p:nvPr>
            <p:ph type="body" sz="quarter" idx="29" hasCustomPrompt="1"/>
          </p:nvPr>
        </p:nvSpPr>
        <p:spPr>
          <a:xfrm>
            <a:off x="9879382" y="3079567"/>
            <a:ext cx="1211785" cy="1151632"/>
          </a:xfrm>
          <a:prstGeom prst="rect">
            <a:avLst/>
          </a:prstGeom>
        </p:spPr>
        <p:txBody>
          <a:bodyPr anchor="ctr"/>
          <a:lstStyle>
            <a:lvl1pPr marL="0" indent="0" algn="ctr">
              <a:lnSpc>
                <a:spcPct val="70000"/>
              </a:lnSpc>
              <a:spcBef>
                <a:spcPts val="0"/>
              </a:spcBef>
              <a:spcAft>
                <a:spcPts val="0"/>
              </a:spcAft>
              <a:buNone/>
              <a:defRPr sz="3200" cap="all" spc="400" baseline="0">
                <a:solidFill>
                  <a:schemeClr val="tx2"/>
                </a:solidFill>
                <a:latin typeface="+mj-lt"/>
              </a:defRPr>
            </a:lvl1pPr>
          </a:lstStyle>
          <a:p>
            <a:pPr lvl="0"/>
            <a:r>
              <a:rPr lang="en-US" dirty="0"/>
              <a:t>add</a:t>
            </a:r>
          </a:p>
        </p:txBody>
      </p:sp>
      <p:sp>
        <p:nvSpPr>
          <p:cNvPr id="52" name="Text Placeholder 10">
            <a:extLst>
              <a:ext uri="{FF2B5EF4-FFF2-40B4-BE49-F238E27FC236}">
                <a16:creationId xmlns:a16="http://schemas.microsoft.com/office/drawing/2014/main" id="{2E935678-32B2-4589-933F-F74B3E68FFA6}"/>
              </a:ext>
            </a:extLst>
          </p:cNvPr>
          <p:cNvSpPr>
            <a:spLocks noGrp="1"/>
          </p:cNvSpPr>
          <p:nvPr>
            <p:ph type="body" sz="quarter" idx="16" hasCustomPrompt="1"/>
          </p:nvPr>
        </p:nvSpPr>
        <p:spPr>
          <a:xfrm>
            <a:off x="510458" y="4524194"/>
            <a:ext cx="2381574" cy="632643"/>
          </a:xfrm>
          <a:prstGeom prst="rect">
            <a:avLst/>
          </a:prstGeom>
        </p:spPr>
        <p:txBody>
          <a:bodyPr anchor="b"/>
          <a:lstStyle>
            <a:lvl1pPr marL="0" indent="0" algn="ctr">
              <a:buNone/>
              <a:defRPr sz="1800" cap="all" spc="100" baseline="0">
                <a:solidFill>
                  <a:schemeClr val="tx2"/>
                </a:solidFill>
                <a:latin typeface="+mj-lt"/>
              </a:defRPr>
            </a:lvl1pPr>
          </a:lstStyle>
          <a:p>
            <a:pPr lvl="0"/>
            <a:r>
              <a:rPr lang="en-US" dirty="0"/>
              <a:t>Click to add subtitle</a:t>
            </a:r>
          </a:p>
        </p:txBody>
      </p:sp>
      <p:sp>
        <p:nvSpPr>
          <p:cNvPr id="51" name="Text Placeholder 10">
            <a:extLst>
              <a:ext uri="{FF2B5EF4-FFF2-40B4-BE49-F238E27FC236}">
                <a16:creationId xmlns:a16="http://schemas.microsoft.com/office/drawing/2014/main" id="{B3C5A73C-51DD-4781-943C-235704BBF6B5}"/>
              </a:ext>
            </a:extLst>
          </p:cNvPr>
          <p:cNvSpPr>
            <a:spLocks noGrp="1"/>
          </p:cNvSpPr>
          <p:nvPr>
            <p:ph type="body" sz="quarter" idx="26" hasCustomPrompt="1"/>
          </p:nvPr>
        </p:nvSpPr>
        <p:spPr>
          <a:xfrm>
            <a:off x="510458" y="5156838"/>
            <a:ext cx="2381574" cy="905378"/>
          </a:xfrm>
          <a:prstGeom prst="rect">
            <a:avLst/>
          </a:prstGeom>
        </p:spPr>
        <p:txBody>
          <a:bodyPr anchor="t"/>
          <a:lstStyle>
            <a:lvl1pPr marL="0" indent="0" algn="ctr">
              <a:lnSpc>
                <a:spcPct val="100000"/>
              </a:lnSpc>
              <a:spcBef>
                <a:spcPts val="0"/>
              </a:spcBef>
              <a:buNone/>
              <a:defRPr sz="1400" cap="none" spc="100" baseline="0">
                <a:solidFill>
                  <a:schemeClr val="tx1"/>
                </a:solidFill>
                <a:latin typeface="+mn-lt"/>
              </a:defRPr>
            </a:lvl1pPr>
          </a:lstStyle>
          <a:p>
            <a:pPr lvl="0"/>
            <a:r>
              <a:rPr lang="en-US" dirty="0"/>
              <a:t>Click to add text</a:t>
            </a:r>
          </a:p>
        </p:txBody>
      </p:sp>
      <p:sp>
        <p:nvSpPr>
          <p:cNvPr id="78" name="Text Placeholder 10">
            <a:extLst>
              <a:ext uri="{FF2B5EF4-FFF2-40B4-BE49-F238E27FC236}">
                <a16:creationId xmlns:a16="http://schemas.microsoft.com/office/drawing/2014/main" id="{AD95FB24-5DA0-4000-B023-A00C32D53F08}"/>
              </a:ext>
            </a:extLst>
          </p:cNvPr>
          <p:cNvSpPr>
            <a:spLocks noGrp="1"/>
          </p:cNvSpPr>
          <p:nvPr>
            <p:ph type="body" sz="quarter" idx="31" hasCustomPrompt="1"/>
          </p:nvPr>
        </p:nvSpPr>
        <p:spPr>
          <a:xfrm>
            <a:off x="3432032" y="4524194"/>
            <a:ext cx="2381574" cy="632643"/>
          </a:xfrm>
          <a:prstGeom prst="rect">
            <a:avLst/>
          </a:prstGeom>
        </p:spPr>
        <p:txBody>
          <a:bodyPr anchor="b"/>
          <a:lstStyle>
            <a:lvl1pPr marL="0" indent="0" algn="ctr">
              <a:buNone/>
              <a:defRPr sz="1800" cap="all" spc="100" baseline="0">
                <a:solidFill>
                  <a:schemeClr val="tx2"/>
                </a:solidFill>
                <a:latin typeface="+mj-lt"/>
              </a:defRPr>
            </a:lvl1pPr>
          </a:lstStyle>
          <a:p>
            <a:pPr lvl="0"/>
            <a:r>
              <a:rPr lang="en-US" dirty="0"/>
              <a:t>Click to add subtitle</a:t>
            </a:r>
          </a:p>
        </p:txBody>
      </p:sp>
      <p:sp>
        <p:nvSpPr>
          <p:cNvPr id="77" name="Text Placeholder 10">
            <a:extLst>
              <a:ext uri="{FF2B5EF4-FFF2-40B4-BE49-F238E27FC236}">
                <a16:creationId xmlns:a16="http://schemas.microsoft.com/office/drawing/2014/main" id="{7455F56A-A263-4D13-A484-2D15CD61D0FC}"/>
              </a:ext>
            </a:extLst>
          </p:cNvPr>
          <p:cNvSpPr>
            <a:spLocks noGrp="1"/>
          </p:cNvSpPr>
          <p:nvPr>
            <p:ph type="body" sz="quarter" idx="30" hasCustomPrompt="1"/>
          </p:nvPr>
        </p:nvSpPr>
        <p:spPr>
          <a:xfrm>
            <a:off x="3432032" y="5156837"/>
            <a:ext cx="2381574" cy="905378"/>
          </a:xfrm>
          <a:prstGeom prst="rect">
            <a:avLst/>
          </a:prstGeom>
        </p:spPr>
        <p:txBody>
          <a:bodyPr anchor="t"/>
          <a:lstStyle>
            <a:lvl1pPr marL="0" indent="0" algn="ctr">
              <a:lnSpc>
                <a:spcPct val="100000"/>
              </a:lnSpc>
              <a:spcBef>
                <a:spcPts val="0"/>
              </a:spcBef>
              <a:buNone/>
              <a:defRPr sz="1400" cap="none" spc="100" baseline="0">
                <a:solidFill>
                  <a:schemeClr val="tx1"/>
                </a:solidFill>
                <a:latin typeface="+mn-lt"/>
              </a:defRPr>
            </a:lvl1pPr>
          </a:lstStyle>
          <a:p>
            <a:pPr lvl="0"/>
            <a:r>
              <a:rPr lang="en-US" dirty="0"/>
              <a:t>Click to add text</a:t>
            </a:r>
          </a:p>
        </p:txBody>
      </p:sp>
      <p:sp>
        <p:nvSpPr>
          <p:cNvPr id="80" name="Text Placeholder 10">
            <a:extLst>
              <a:ext uri="{FF2B5EF4-FFF2-40B4-BE49-F238E27FC236}">
                <a16:creationId xmlns:a16="http://schemas.microsoft.com/office/drawing/2014/main" id="{6C6ABB33-3D98-4D76-B96F-65F574936223}"/>
              </a:ext>
            </a:extLst>
          </p:cNvPr>
          <p:cNvSpPr>
            <a:spLocks noGrp="1"/>
          </p:cNvSpPr>
          <p:nvPr>
            <p:ph type="body" sz="quarter" idx="33" hasCustomPrompt="1"/>
          </p:nvPr>
        </p:nvSpPr>
        <p:spPr>
          <a:xfrm>
            <a:off x="6391270" y="4524194"/>
            <a:ext cx="2381574" cy="632643"/>
          </a:xfrm>
          <a:prstGeom prst="rect">
            <a:avLst/>
          </a:prstGeom>
        </p:spPr>
        <p:txBody>
          <a:bodyPr anchor="b"/>
          <a:lstStyle>
            <a:lvl1pPr marL="0" indent="0" algn="ctr">
              <a:buNone/>
              <a:defRPr sz="1800" cap="all" spc="100" baseline="0">
                <a:solidFill>
                  <a:schemeClr val="tx2"/>
                </a:solidFill>
                <a:latin typeface="+mj-lt"/>
              </a:defRPr>
            </a:lvl1pPr>
          </a:lstStyle>
          <a:p>
            <a:pPr lvl="0"/>
            <a:r>
              <a:rPr lang="en-US" dirty="0"/>
              <a:t>Click to add subtitle</a:t>
            </a:r>
          </a:p>
        </p:txBody>
      </p:sp>
      <p:sp>
        <p:nvSpPr>
          <p:cNvPr id="79" name="Text Placeholder 10">
            <a:extLst>
              <a:ext uri="{FF2B5EF4-FFF2-40B4-BE49-F238E27FC236}">
                <a16:creationId xmlns:a16="http://schemas.microsoft.com/office/drawing/2014/main" id="{8EA8275A-A17A-42ED-9DDC-5F06000BFBEF}"/>
              </a:ext>
            </a:extLst>
          </p:cNvPr>
          <p:cNvSpPr>
            <a:spLocks noGrp="1"/>
          </p:cNvSpPr>
          <p:nvPr>
            <p:ph type="body" sz="quarter" idx="32" hasCustomPrompt="1"/>
          </p:nvPr>
        </p:nvSpPr>
        <p:spPr>
          <a:xfrm>
            <a:off x="6391270" y="5157592"/>
            <a:ext cx="2381574" cy="905378"/>
          </a:xfrm>
          <a:prstGeom prst="rect">
            <a:avLst/>
          </a:prstGeom>
        </p:spPr>
        <p:txBody>
          <a:bodyPr anchor="t"/>
          <a:lstStyle>
            <a:lvl1pPr marL="0" indent="0" algn="ctr">
              <a:lnSpc>
                <a:spcPct val="100000"/>
              </a:lnSpc>
              <a:spcBef>
                <a:spcPts val="0"/>
              </a:spcBef>
              <a:buNone/>
              <a:defRPr sz="1400" cap="none" spc="100" baseline="0">
                <a:solidFill>
                  <a:schemeClr val="tx1"/>
                </a:solidFill>
                <a:latin typeface="+mn-lt"/>
              </a:defRPr>
            </a:lvl1pPr>
          </a:lstStyle>
          <a:p>
            <a:pPr lvl="0"/>
            <a:r>
              <a:rPr lang="en-US" dirty="0"/>
              <a:t>Click to add text</a:t>
            </a:r>
          </a:p>
        </p:txBody>
      </p:sp>
      <p:sp>
        <p:nvSpPr>
          <p:cNvPr id="82" name="Text Placeholder 10">
            <a:extLst>
              <a:ext uri="{FF2B5EF4-FFF2-40B4-BE49-F238E27FC236}">
                <a16:creationId xmlns:a16="http://schemas.microsoft.com/office/drawing/2014/main" id="{4AEA6122-22B2-49EC-8451-E43D40F3236D}"/>
              </a:ext>
            </a:extLst>
          </p:cNvPr>
          <p:cNvSpPr>
            <a:spLocks noGrp="1"/>
          </p:cNvSpPr>
          <p:nvPr>
            <p:ph type="body" sz="quarter" idx="35" hasCustomPrompt="1"/>
          </p:nvPr>
        </p:nvSpPr>
        <p:spPr>
          <a:xfrm>
            <a:off x="9294487" y="4524194"/>
            <a:ext cx="2381574" cy="632643"/>
          </a:xfrm>
          <a:prstGeom prst="rect">
            <a:avLst/>
          </a:prstGeom>
        </p:spPr>
        <p:txBody>
          <a:bodyPr anchor="b"/>
          <a:lstStyle>
            <a:lvl1pPr marL="0" indent="0" algn="ctr">
              <a:buNone/>
              <a:defRPr sz="1800" cap="all" spc="100" baseline="0">
                <a:solidFill>
                  <a:schemeClr val="tx2"/>
                </a:solidFill>
                <a:latin typeface="+mj-lt"/>
              </a:defRPr>
            </a:lvl1pPr>
          </a:lstStyle>
          <a:p>
            <a:pPr lvl="0"/>
            <a:r>
              <a:rPr lang="en-US" dirty="0"/>
              <a:t>Click to add subtitle</a:t>
            </a:r>
          </a:p>
        </p:txBody>
      </p:sp>
      <p:sp>
        <p:nvSpPr>
          <p:cNvPr id="81" name="Text Placeholder 10">
            <a:extLst>
              <a:ext uri="{FF2B5EF4-FFF2-40B4-BE49-F238E27FC236}">
                <a16:creationId xmlns:a16="http://schemas.microsoft.com/office/drawing/2014/main" id="{103D7EA4-00E4-43FA-8129-1CBE0C1291A0}"/>
              </a:ext>
            </a:extLst>
          </p:cNvPr>
          <p:cNvSpPr>
            <a:spLocks noGrp="1"/>
          </p:cNvSpPr>
          <p:nvPr>
            <p:ph type="body" sz="quarter" idx="34" hasCustomPrompt="1"/>
          </p:nvPr>
        </p:nvSpPr>
        <p:spPr>
          <a:xfrm>
            <a:off x="9294487" y="5166170"/>
            <a:ext cx="2381574" cy="905378"/>
          </a:xfrm>
          <a:prstGeom prst="rect">
            <a:avLst/>
          </a:prstGeom>
        </p:spPr>
        <p:txBody>
          <a:bodyPr anchor="t"/>
          <a:lstStyle>
            <a:lvl1pPr marL="0" indent="0" algn="ctr">
              <a:lnSpc>
                <a:spcPct val="100000"/>
              </a:lnSpc>
              <a:spcBef>
                <a:spcPts val="0"/>
              </a:spcBef>
              <a:buNone/>
              <a:defRPr sz="1400" cap="none" spc="100" baseline="0">
                <a:solidFill>
                  <a:schemeClr val="tx1"/>
                </a:solidFill>
                <a:latin typeface="+mn-lt"/>
              </a:defRPr>
            </a:lvl1pPr>
          </a:lstStyle>
          <a:p>
            <a:pPr lvl="0"/>
            <a:r>
              <a:rPr lang="en-US" dirty="0"/>
              <a:t>Click to add text</a:t>
            </a:r>
          </a:p>
        </p:txBody>
      </p:sp>
      <p:sp>
        <p:nvSpPr>
          <p:cNvPr id="68" name="Date Placeholder 2">
            <a:extLst>
              <a:ext uri="{FF2B5EF4-FFF2-40B4-BE49-F238E27FC236}">
                <a16:creationId xmlns:a16="http://schemas.microsoft.com/office/drawing/2014/main" id="{811592B2-2D21-495C-8C11-680EC81556F4}"/>
              </a:ext>
            </a:extLst>
          </p:cNvPr>
          <p:cNvSpPr>
            <a:spLocks noGrp="1"/>
          </p:cNvSpPr>
          <p:nvPr>
            <p:ph type="dt" sz="half" idx="10"/>
          </p:nvPr>
        </p:nvSpPr>
        <p:spPr>
          <a:xfrm>
            <a:off x="838200" y="6356350"/>
            <a:ext cx="2743200" cy="365125"/>
          </a:xfrm>
          <a:prstGeom prst="rect">
            <a:avLst/>
          </a:prstGeom>
        </p:spPr>
        <p:txBody>
          <a:bodyPr/>
          <a:lstStyle/>
          <a:p>
            <a:r>
              <a:rPr lang="en-US" dirty="0"/>
              <a:t>20XX</a:t>
            </a:r>
          </a:p>
        </p:txBody>
      </p:sp>
      <p:sp>
        <p:nvSpPr>
          <p:cNvPr id="4" name="Footer Placeholder 3">
            <a:extLst>
              <a:ext uri="{FF2B5EF4-FFF2-40B4-BE49-F238E27FC236}">
                <a16:creationId xmlns:a16="http://schemas.microsoft.com/office/drawing/2014/main" id="{BEFB73D1-17D7-400F-B750-F5EA2675DD25}"/>
              </a:ext>
            </a:extLst>
          </p:cNvPr>
          <p:cNvSpPr>
            <a:spLocks noGrp="1"/>
          </p:cNvSpPr>
          <p:nvPr>
            <p:ph type="ftr" sz="quarter" idx="11"/>
          </p:nvPr>
        </p:nvSpPr>
        <p:spPr>
          <a:xfrm>
            <a:off x="4038600" y="6356350"/>
            <a:ext cx="4114800" cy="365125"/>
          </a:xfrm>
          <a:prstGeom prst="rect">
            <a:avLst/>
          </a:prstGeom>
        </p:spPr>
        <p:txBody>
          <a:bodyPr/>
          <a:lstStyle/>
          <a:p>
            <a:r>
              <a:rPr lang="en-US" dirty="0"/>
              <a:t>Pitch deck</a:t>
            </a:r>
          </a:p>
        </p:txBody>
      </p:sp>
      <p:sp>
        <p:nvSpPr>
          <p:cNvPr id="5" name="Slide Number Placeholder 4">
            <a:extLst>
              <a:ext uri="{FF2B5EF4-FFF2-40B4-BE49-F238E27FC236}">
                <a16:creationId xmlns:a16="http://schemas.microsoft.com/office/drawing/2014/main" id="{DE30E81D-C76E-4DB7-9722-4BE8D7CF33E8}"/>
              </a:ext>
            </a:extLst>
          </p:cNvPr>
          <p:cNvSpPr>
            <a:spLocks noGrp="1"/>
          </p:cNvSpPr>
          <p:nvPr>
            <p:ph type="sldNum" sz="quarter" idx="12"/>
          </p:nvPr>
        </p:nvSpPr>
        <p:spPr>
          <a:xfrm>
            <a:off x="8610600" y="6356350"/>
            <a:ext cx="2743200" cy="365125"/>
          </a:xfrm>
          <a:prstGeom prst="rect">
            <a:avLst/>
          </a:prstGeom>
        </p:spPr>
        <p:txBody>
          <a:bodyPr/>
          <a:lstStyle/>
          <a:p>
            <a:fld id="{EA87306C-81BA-4795-A5CA-9392456A8C1E}" type="slidenum">
              <a:rPr lang="en-US" smtClean="0"/>
              <a:pPr/>
              <a:t>‹#›</a:t>
            </a:fld>
            <a:endParaRPr lang="en-US" dirty="0"/>
          </a:p>
        </p:txBody>
      </p:sp>
    </p:spTree>
    <p:extLst>
      <p:ext uri="{BB962C8B-B14F-4D97-AF65-F5344CB8AC3E}">
        <p14:creationId xmlns:p14="http://schemas.microsoft.com/office/powerpoint/2010/main" val="2294014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bout U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C1E109A-BBBE-498A-AC65-464AAF5710C4}"/>
              </a:ext>
            </a:extLst>
          </p:cNvPr>
          <p:cNvSpPr>
            <a:spLocks noGrp="1"/>
          </p:cNvSpPr>
          <p:nvPr>
            <p:ph type="title" hasCustomPrompt="1"/>
          </p:nvPr>
        </p:nvSpPr>
        <p:spPr>
          <a:xfrm>
            <a:off x="1526874" y="1329829"/>
            <a:ext cx="2043713" cy="640698"/>
          </a:xfrm>
          <a:prstGeom prst="rect">
            <a:avLst/>
          </a:prstGeom>
          <a:ln w="28575">
            <a:solidFill>
              <a:schemeClr val="accent2"/>
            </a:solidFill>
          </a:ln>
        </p:spPr>
        <p:txBody>
          <a:bodyPr anchor="ctr"/>
          <a:lstStyle>
            <a:lvl1pPr algn="ctr">
              <a:lnSpc>
                <a:spcPct val="100000"/>
              </a:lnSpc>
              <a:defRPr sz="2400" cap="all" spc="100" baseline="0">
                <a:solidFill>
                  <a:schemeClr val="accent2"/>
                </a:solidFill>
              </a:defRPr>
            </a:lvl1pPr>
          </a:lstStyle>
          <a:p>
            <a:r>
              <a:rPr lang="en-US" dirty="0"/>
              <a:t>title</a:t>
            </a:r>
          </a:p>
        </p:txBody>
      </p:sp>
      <p:sp>
        <p:nvSpPr>
          <p:cNvPr id="10" name="Text Placeholder 10">
            <a:extLst>
              <a:ext uri="{FF2B5EF4-FFF2-40B4-BE49-F238E27FC236}">
                <a16:creationId xmlns:a16="http://schemas.microsoft.com/office/drawing/2014/main" id="{7408009F-7441-4960-8688-598E5537784A}"/>
              </a:ext>
            </a:extLst>
          </p:cNvPr>
          <p:cNvSpPr>
            <a:spLocks noGrp="1"/>
          </p:cNvSpPr>
          <p:nvPr>
            <p:ph type="body" sz="quarter" idx="12" hasCustomPrompt="1"/>
          </p:nvPr>
        </p:nvSpPr>
        <p:spPr>
          <a:xfrm>
            <a:off x="4412513" y="808353"/>
            <a:ext cx="6341212" cy="1682433"/>
          </a:xfrm>
          <a:prstGeom prst="rect">
            <a:avLst/>
          </a:prstGeom>
        </p:spPr>
        <p:txBody>
          <a:bodyPr anchor="t"/>
          <a:lstStyle>
            <a:lvl1pPr marL="0" indent="0" algn="l">
              <a:lnSpc>
                <a:spcPct val="125000"/>
              </a:lnSpc>
              <a:spcBef>
                <a:spcPts val="0"/>
              </a:spcBef>
              <a:buNone/>
              <a:defRPr sz="1600" cap="none" spc="100" baseline="0">
                <a:solidFill>
                  <a:schemeClr val="tx1"/>
                </a:solidFill>
                <a:latin typeface="+mn-lt"/>
              </a:defRPr>
            </a:lvl1pPr>
          </a:lstStyle>
          <a:p>
            <a:pPr lvl="0"/>
            <a:r>
              <a:rPr lang="en-US" dirty="0"/>
              <a:t>Click to add text</a:t>
            </a:r>
          </a:p>
        </p:txBody>
      </p:sp>
      <p:sp>
        <p:nvSpPr>
          <p:cNvPr id="8" name="Picture Placeholder 7">
            <a:extLst>
              <a:ext uri="{FF2B5EF4-FFF2-40B4-BE49-F238E27FC236}">
                <a16:creationId xmlns:a16="http://schemas.microsoft.com/office/drawing/2014/main" id="{0721A019-F5C2-4A15-A6AE-C03209D1D7DB}"/>
              </a:ext>
            </a:extLst>
          </p:cNvPr>
          <p:cNvSpPr>
            <a:spLocks noGrp="1"/>
          </p:cNvSpPr>
          <p:nvPr>
            <p:ph type="pic" sz="quarter" idx="10" hasCustomPrompt="1"/>
          </p:nvPr>
        </p:nvSpPr>
        <p:spPr>
          <a:xfrm>
            <a:off x="0" y="3234519"/>
            <a:ext cx="12192000" cy="3623481"/>
          </a:xfrm>
          <a:prstGeom prst="rect">
            <a:avLst/>
          </a:prstGeom>
        </p:spPr>
        <p:txBody>
          <a:bodyPr/>
          <a:lstStyle>
            <a:lvl1pPr marL="0" indent="0" algn="ctr">
              <a:buNone/>
              <a:defRPr/>
            </a:lvl1pPr>
          </a:lstStyle>
          <a:p>
            <a:r>
              <a:rPr lang="en-US" dirty="0"/>
              <a:t>Click to add photo</a:t>
            </a:r>
          </a:p>
        </p:txBody>
      </p:sp>
      <p:sp>
        <p:nvSpPr>
          <p:cNvPr id="11" name="Date Placeholder 3">
            <a:extLst>
              <a:ext uri="{FF2B5EF4-FFF2-40B4-BE49-F238E27FC236}">
                <a16:creationId xmlns:a16="http://schemas.microsoft.com/office/drawing/2014/main" id="{CFE1DF53-32D0-456E-8221-7FCD23325DB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spc="100" baseline="0">
                <a:solidFill>
                  <a:schemeClr val="bg1"/>
                </a:solidFill>
                <a:effectLst>
                  <a:outerShdw blurRad="38100" dist="38100" dir="2700000" algn="tl">
                    <a:srgbClr val="000000">
                      <a:alpha val="43137"/>
                    </a:srgbClr>
                  </a:outerShdw>
                </a:effectLst>
              </a:defRPr>
            </a:lvl1pPr>
          </a:lstStyle>
          <a:p>
            <a:r>
              <a:rPr lang="en-US" dirty="0"/>
              <a:t>20XX</a:t>
            </a:r>
          </a:p>
        </p:txBody>
      </p:sp>
      <p:sp>
        <p:nvSpPr>
          <p:cNvPr id="12" name="Footer Placeholder 4">
            <a:extLst>
              <a:ext uri="{FF2B5EF4-FFF2-40B4-BE49-F238E27FC236}">
                <a16:creationId xmlns:a16="http://schemas.microsoft.com/office/drawing/2014/main" id="{DC108F1B-58C5-43B6-8251-B1392CA9A80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bg1"/>
                </a:solidFill>
                <a:effectLst>
                  <a:outerShdw blurRad="38100" dist="38100" dir="2700000" algn="tl">
                    <a:srgbClr val="000000">
                      <a:alpha val="43137"/>
                    </a:srgbClr>
                  </a:outerShdw>
                </a:effectLst>
                <a:latin typeface="+mj-lt"/>
              </a:defRPr>
            </a:lvl1pPr>
          </a:lstStyle>
          <a:p>
            <a:r>
              <a:rPr lang="en-US" dirty="0"/>
              <a:t>Pitch deck</a:t>
            </a:r>
          </a:p>
        </p:txBody>
      </p:sp>
      <p:sp>
        <p:nvSpPr>
          <p:cNvPr id="13" name="Slide Number Placeholder 5">
            <a:extLst>
              <a:ext uri="{FF2B5EF4-FFF2-40B4-BE49-F238E27FC236}">
                <a16:creationId xmlns:a16="http://schemas.microsoft.com/office/drawing/2014/main" id="{C530B1E0-03D4-4E5B-A2A7-903B17B306C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spc="100" baseline="0">
                <a:solidFill>
                  <a:schemeClr val="bg1"/>
                </a:solidFill>
                <a:effectLst>
                  <a:outerShdw blurRad="38100" dist="38100" dir="2700000" algn="tl">
                    <a:srgbClr val="000000">
                      <a:alpha val="43137"/>
                    </a:srgbClr>
                  </a:outerShdw>
                </a:effectLst>
              </a:defRPr>
            </a:lvl1pPr>
          </a:lstStyle>
          <a:p>
            <a:fld id="{EA87306C-81BA-4795-A5CA-9392456A8C1E}" type="slidenum">
              <a:rPr lang="en-US" smtClean="0"/>
              <a:pPr/>
              <a:t>‹#›</a:t>
            </a:fld>
            <a:endParaRPr lang="en-US" dirty="0"/>
          </a:p>
        </p:txBody>
      </p:sp>
    </p:spTree>
    <p:extLst>
      <p:ext uri="{BB962C8B-B14F-4D97-AF65-F5344CB8AC3E}">
        <p14:creationId xmlns:p14="http://schemas.microsoft.com/office/powerpoint/2010/main" val="16912113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07C99-0702-4DEF-A72F-2451B3DC6D0C}"/>
              </a:ext>
            </a:extLst>
          </p:cNvPr>
          <p:cNvSpPr>
            <a:spLocks noGrp="1"/>
          </p:cNvSpPr>
          <p:nvPr>
            <p:ph type="title" hasCustomPrompt="1"/>
          </p:nvPr>
        </p:nvSpPr>
        <p:spPr>
          <a:xfrm>
            <a:off x="1186544" y="-1"/>
            <a:ext cx="3944790" cy="1845127"/>
          </a:xfrm>
          <a:prstGeom prst="rect">
            <a:avLst/>
          </a:prstGeom>
        </p:spPr>
        <p:txBody>
          <a:bodyPr anchor="ctr"/>
          <a:lstStyle>
            <a:lvl1pPr algn="r">
              <a:defRPr sz="2400" cap="all" spc="100" baseline="0">
                <a:solidFill>
                  <a:schemeClr val="accent2"/>
                </a:solidFill>
              </a:defRPr>
            </a:lvl1pPr>
          </a:lstStyle>
          <a:p>
            <a:r>
              <a:rPr lang="en-US" dirty="0"/>
              <a:t>Click to add title</a:t>
            </a:r>
          </a:p>
        </p:txBody>
      </p:sp>
      <p:sp>
        <p:nvSpPr>
          <p:cNvPr id="6" name="Picture Placeholder 7">
            <a:extLst>
              <a:ext uri="{FF2B5EF4-FFF2-40B4-BE49-F238E27FC236}">
                <a16:creationId xmlns:a16="http://schemas.microsoft.com/office/drawing/2014/main" id="{74497024-D7D5-447C-8133-660B1F47A190}"/>
              </a:ext>
            </a:extLst>
          </p:cNvPr>
          <p:cNvSpPr>
            <a:spLocks noGrp="1"/>
          </p:cNvSpPr>
          <p:nvPr>
            <p:ph type="pic" sz="quarter" idx="13" hasCustomPrompt="1"/>
          </p:nvPr>
        </p:nvSpPr>
        <p:spPr>
          <a:xfrm>
            <a:off x="0" y="1845128"/>
            <a:ext cx="12192000" cy="5012871"/>
          </a:xfrm>
          <a:prstGeom prst="rect">
            <a:avLst/>
          </a:prstGeom>
        </p:spPr>
        <p:txBody>
          <a:bodyPr/>
          <a:lstStyle>
            <a:lvl1pPr marL="0" indent="0" algn="l">
              <a:buNone/>
              <a:defRPr/>
            </a:lvl1pPr>
          </a:lstStyle>
          <a:p>
            <a:r>
              <a:rPr lang="en-US" dirty="0"/>
              <a:t>Click to add photo</a:t>
            </a:r>
          </a:p>
        </p:txBody>
      </p:sp>
      <p:sp>
        <p:nvSpPr>
          <p:cNvPr id="3" name="Date Placeholder 2">
            <a:extLst>
              <a:ext uri="{FF2B5EF4-FFF2-40B4-BE49-F238E27FC236}">
                <a16:creationId xmlns:a16="http://schemas.microsoft.com/office/drawing/2014/main" id="{AAE88F42-9013-4CBC-BF65-3FE1470550BE}"/>
              </a:ext>
            </a:extLst>
          </p:cNvPr>
          <p:cNvSpPr>
            <a:spLocks noGrp="1"/>
          </p:cNvSpPr>
          <p:nvPr>
            <p:ph type="dt" sz="half" idx="10"/>
          </p:nvPr>
        </p:nvSpPr>
        <p:spPr>
          <a:xfrm>
            <a:off x="838200" y="6356350"/>
            <a:ext cx="2743200" cy="365125"/>
          </a:xfrm>
          <a:prstGeom prst="rect">
            <a:avLst/>
          </a:prstGeom>
        </p:spPr>
        <p:txBody>
          <a:bodyPr/>
          <a:lstStyle>
            <a:lvl1pPr>
              <a:defRPr>
                <a:solidFill>
                  <a:schemeClr val="bg1"/>
                </a:solidFill>
                <a:effectLst>
                  <a:outerShdw blurRad="38100" dist="38100" dir="2700000" algn="tl">
                    <a:srgbClr val="000000">
                      <a:alpha val="43137"/>
                    </a:srgbClr>
                  </a:outerShdw>
                </a:effectLst>
              </a:defRPr>
            </a:lvl1pPr>
          </a:lstStyle>
          <a:p>
            <a:r>
              <a:rPr lang="en-US" dirty="0"/>
              <a:t>20XX</a:t>
            </a:r>
          </a:p>
        </p:txBody>
      </p:sp>
      <p:sp>
        <p:nvSpPr>
          <p:cNvPr id="8" name="Text Placeholder 10">
            <a:extLst>
              <a:ext uri="{FF2B5EF4-FFF2-40B4-BE49-F238E27FC236}">
                <a16:creationId xmlns:a16="http://schemas.microsoft.com/office/drawing/2014/main" id="{91F54EB4-06CA-459B-8F8C-86061BA6F1B2}"/>
              </a:ext>
            </a:extLst>
          </p:cNvPr>
          <p:cNvSpPr>
            <a:spLocks noGrp="1"/>
          </p:cNvSpPr>
          <p:nvPr>
            <p:ph type="body" sz="quarter" idx="16" hasCustomPrompt="1"/>
          </p:nvPr>
        </p:nvSpPr>
        <p:spPr>
          <a:xfrm>
            <a:off x="5627913" y="0"/>
            <a:ext cx="6564087" cy="3614737"/>
          </a:xfrm>
          <a:prstGeom prst="rect">
            <a:avLst/>
          </a:prstGeom>
          <a:solidFill>
            <a:schemeClr val="accent2">
              <a:alpha val="92000"/>
            </a:schemeClr>
          </a:solidFill>
        </p:spPr>
        <p:txBody>
          <a:bodyPr lIns="640080" tIns="731520" rIns="548640" anchor="t"/>
          <a:lstStyle>
            <a:lvl1pPr marL="0" indent="0" algn="l">
              <a:lnSpc>
                <a:spcPct val="125000"/>
              </a:lnSpc>
              <a:spcBef>
                <a:spcPts val="0"/>
              </a:spcBef>
              <a:buNone/>
              <a:defRPr sz="1600" cap="none" spc="100" baseline="0">
                <a:solidFill>
                  <a:schemeClr val="bg1"/>
                </a:solidFill>
                <a:latin typeface="+mn-lt"/>
              </a:defRPr>
            </a:lvl1pPr>
          </a:lstStyle>
          <a:p>
            <a:pPr lvl="0"/>
            <a:r>
              <a:rPr lang="en-US" dirty="0"/>
              <a:t>Click to add subtitle</a:t>
            </a:r>
          </a:p>
        </p:txBody>
      </p:sp>
      <p:sp>
        <p:nvSpPr>
          <p:cNvPr id="4" name="Footer Placeholder 3">
            <a:extLst>
              <a:ext uri="{FF2B5EF4-FFF2-40B4-BE49-F238E27FC236}">
                <a16:creationId xmlns:a16="http://schemas.microsoft.com/office/drawing/2014/main" id="{9322B1A3-ADD1-4AAF-A733-AF9AEAB499A8}"/>
              </a:ext>
            </a:extLst>
          </p:cNvPr>
          <p:cNvSpPr>
            <a:spLocks noGrp="1"/>
          </p:cNvSpPr>
          <p:nvPr>
            <p:ph type="ftr" sz="quarter" idx="11"/>
          </p:nvPr>
        </p:nvSpPr>
        <p:spPr>
          <a:xfrm>
            <a:off x="4038600" y="6356350"/>
            <a:ext cx="4114800" cy="365125"/>
          </a:xfrm>
          <a:prstGeom prst="rect">
            <a:avLst/>
          </a:prstGeom>
        </p:spPr>
        <p:txBody>
          <a:bodyPr/>
          <a:lstStyle>
            <a:lvl1pPr>
              <a:defRPr>
                <a:solidFill>
                  <a:schemeClr val="bg1"/>
                </a:solidFill>
                <a:effectLst>
                  <a:outerShdw blurRad="38100" dist="38100" dir="2700000" algn="tl">
                    <a:srgbClr val="000000">
                      <a:alpha val="43137"/>
                    </a:srgbClr>
                  </a:outerShdw>
                </a:effectLst>
              </a:defRPr>
            </a:lvl1pPr>
          </a:lstStyle>
          <a:p>
            <a:r>
              <a:rPr lang="en-US" dirty="0"/>
              <a:t>Pitch deck</a:t>
            </a:r>
          </a:p>
        </p:txBody>
      </p:sp>
      <p:sp>
        <p:nvSpPr>
          <p:cNvPr id="5" name="Slide Number Placeholder 4">
            <a:extLst>
              <a:ext uri="{FF2B5EF4-FFF2-40B4-BE49-F238E27FC236}">
                <a16:creationId xmlns:a16="http://schemas.microsoft.com/office/drawing/2014/main" id="{68AE2F48-AB83-42F0-93C2-9F943F0B00C0}"/>
              </a:ext>
            </a:extLst>
          </p:cNvPr>
          <p:cNvSpPr>
            <a:spLocks noGrp="1"/>
          </p:cNvSpPr>
          <p:nvPr>
            <p:ph type="sldNum" sz="quarter" idx="12"/>
          </p:nvPr>
        </p:nvSpPr>
        <p:spPr>
          <a:xfrm>
            <a:off x="8610600" y="6356350"/>
            <a:ext cx="2743200" cy="365125"/>
          </a:xfrm>
          <a:prstGeom prst="rect">
            <a:avLst/>
          </a:prstGeom>
        </p:spPr>
        <p:txBody>
          <a:bodyPr/>
          <a:lstStyle>
            <a:lvl1pPr>
              <a:defRPr>
                <a:solidFill>
                  <a:schemeClr val="bg1"/>
                </a:solidFill>
                <a:effectLst>
                  <a:outerShdw blurRad="38100" dist="38100" dir="2700000" algn="tl">
                    <a:srgbClr val="000000">
                      <a:alpha val="43137"/>
                    </a:srgbClr>
                  </a:outerShdw>
                </a:effectLst>
              </a:defRPr>
            </a:lvl1pPr>
          </a:lstStyle>
          <a:p>
            <a:fld id="{EA87306C-81BA-4795-A5CA-9392456A8C1E}" type="slidenum">
              <a:rPr lang="en-US" smtClean="0"/>
              <a:pPr/>
              <a:t>‹#›</a:t>
            </a:fld>
            <a:endParaRPr lang="en-US" dirty="0"/>
          </a:p>
        </p:txBody>
      </p:sp>
    </p:spTree>
    <p:extLst>
      <p:ext uri="{BB962C8B-B14F-4D97-AF65-F5344CB8AC3E}">
        <p14:creationId xmlns:p14="http://schemas.microsoft.com/office/powerpoint/2010/main" val="15020691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0ED8B338-CD86-47FF-A4B9-9EE6A11AFBFD}"/>
              </a:ext>
            </a:extLst>
          </p:cNvPr>
          <p:cNvSpPr>
            <a:spLocks noGrp="1"/>
          </p:cNvSpPr>
          <p:nvPr>
            <p:ph type="pic" sz="quarter" idx="15" hasCustomPrompt="1"/>
          </p:nvPr>
        </p:nvSpPr>
        <p:spPr>
          <a:xfrm>
            <a:off x="5511344" y="0"/>
            <a:ext cx="6680656" cy="6858000"/>
          </a:xfrm>
          <a:prstGeom prst="rect">
            <a:avLst/>
          </a:prstGeom>
        </p:spPr>
        <p:txBody>
          <a:bodyPr/>
          <a:lstStyle>
            <a:lvl1pPr marL="0" indent="0" algn="ctr">
              <a:buNone/>
              <a:defRPr/>
            </a:lvl1pPr>
          </a:lstStyle>
          <a:p>
            <a:r>
              <a:rPr lang="en-US" dirty="0"/>
              <a:t>Click to add photo</a:t>
            </a:r>
          </a:p>
        </p:txBody>
      </p:sp>
      <p:sp>
        <p:nvSpPr>
          <p:cNvPr id="11" name="Rectangle 10">
            <a:extLst>
              <a:ext uri="{FF2B5EF4-FFF2-40B4-BE49-F238E27FC236}">
                <a16:creationId xmlns:a16="http://schemas.microsoft.com/office/drawing/2014/main" id="{FAF4E84F-A3BE-442F-B9F1-68AB2244AF96}"/>
              </a:ext>
              <a:ext uri="{C183D7F6-B498-43B3-948B-1728B52AA6E4}">
                <adec:decorative xmlns:adec="http://schemas.microsoft.com/office/drawing/2017/decorative" val="1"/>
              </a:ext>
            </a:extLst>
          </p:cNvPr>
          <p:cNvSpPr/>
          <p:nvPr userDrawn="1"/>
        </p:nvSpPr>
        <p:spPr>
          <a:xfrm>
            <a:off x="-20320" y="-7084"/>
            <a:ext cx="5511344" cy="6858000"/>
          </a:xfrm>
          <a:prstGeom prst="rect">
            <a:avLst/>
          </a:prstGeom>
          <a:solidFill>
            <a:schemeClr val="accent5">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39AED10-F37C-48B3-A407-EDC6878C712E}"/>
              </a:ext>
            </a:extLst>
          </p:cNvPr>
          <p:cNvSpPr>
            <a:spLocks noGrp="1"/>
          </p:cNvSpPr>
          <p:nvPr>
            <p:ph type="title" hasCustomPrompt="1"/>
          </p:nvPr>
        </p:nvSpPr>
        <p:spPr>
          <a:xfrm>
            <a:off x="1486566" y="3035081"/>
            <a:ext cx="2341256" cy="640698"/>
          </a:xfrm>
          <a:prstGeom prst="rect">
            <a:avLst/>
          </a:prstGeom>
          <a:ln w="28575">
            <a:solidFill>
              <a:schemeClr val="accent4">
                <a:lumMod val="50000"/>
              </a:schemeClr>
            </a:solidFill>
          </a:ln>
        </p:spPr>
        <p:txBody>
          <a:bodyPr anchor="ctr"/>
          <a:lstStyle>
            <a:lvl1pPr algn="ctr">
              <a:defRPr sz="2400" cap="all" spc="100" baseline="0">
                <a:solidFill>
                  <a:schemeClr val="accent4">
                    <a:lumMod val="50000"/>
                  </a:schemeClr>
                </a:solidFill>
              </a:defRPr>
            </a:lvl1pPr>
          </a:lstStyle>
          <a:p>
            <a:r>
              <a:rPr lang="en-US" dirty="0"/>
              <a:t>Add title</a:t>
            </a:r>
          </a:p>
        </p:txBody>
      </p:sp>
      <p:sp>
        <p:nvSpPr>
          <p:cNvPr id="7" name="Text Placeholder 10">
            <a:extLst>
              <a:ext uri="{FF2B5EF4-FFF2-40B4-BE49-F238E27FC236}">
                <a16:creationId xmlns:a16="http://schemas.microsoft.com/office/drawing/2014/main" id="{F20D097E-45D7-422E-A8D1-635C7DE9A997}"/>
              </a:ext>
            </a:extLst>
          </p:cNvPr>
          <p:cNvSpPr>
            <a:spLocks noGrp="1"/>
          </p:cNvSpPr>
          <p:nvPr>
            <p:ph type="body" sz="quarter" idx="14" hasCustomPrompt="1"/>
          </p:nvPr>
        </p:nvSpPr>
        <p:spPr>
          <a:xfrm>
            <a:off x="1704805" y="3959761"/>
            <a:ext cx="2879477" cy="1790164"/>
          </a:xfrm>
          <a:prstGeom prst="rect">
            <a:avLst/>
          </a:prstGeom>
        </p:spPr>
        <p:txBody>
          <a:bodyPr anchor="t"/>
          <a:lstStyle>
            <a:lvl1pPr marL="0" indent="0" algn="l">
              <a:lnSpc>
                <a:spcPct val="80000"/>
              </a:lnSpc>
              <a:spcBef>
                <a:spcPts val="0"/>
              </a:spcBef>
              <a:buNone/>
              <a:defRPr sz="1600" cap="none" spc="100" baseline="0">
                <a:solidFill>
                  <a:schemeClr val="tx1"/>
                </a:solidFill>
                <a:latin typeface="+mn-lt"/>
              </a:defRPr>
            </a:lvl1pPr>
          </a:lstStyle>
          <a:p>
            <a:pPr lvl="0"/>
            <a:r>
              <a:rPr lang="en-US" dirty="0"/>
              <a:t>Click to add text</a:t>
            </a:r>
          </a:p>
        </p:txBody>
      </p:sp>
      <p:sp>
        <p:nvSpPr>
          <p:cNvPr id="15" name="Date Placeholder 2">
            <a:extLst>
              <a:ext uri="{FF2B5EF4-FFF2-40B4-BE49-F238E27FC236}">
                <a16:creationId xmlns:a16="http://schemas.microsoft.com/office/drawing/2014/main" id="{19507D12-915D-42C7-9250-F3912C1CAEBE}"/>
              </a:ext>
            </a:extLst>
          </p:cNvPr>
          <p:cNvSpPr>
            <a:spLocks noGrp="1"/>
          </p:cNvSpPr>
          <p:nvPr>
            <p:ph type="dt" sz="half" idx="10"/>
          </p:nvPr>
        </p:nvSpPr>
        <p:spPr>
          <a:xfrm>
            <a:off x="838200" y="6356350"/>
            <a:ext cx="2743200" cy="365125"/>
          </a:xfrm>
          <a:prstGeom prst="rect">
            <a:avLst/>
          </a:prstGeom>
        </p:spPr>
        <p:txBody>
          <a:bodyPr/>
          <a:lstStyle>
            <a:lvl1pPr>
              <a:defRPr/>
            </a:lvl1pPr>
          </a:lstStyle>
          <a:p>
            <a:r>
              <a:rPr lang="en-US" dirty="0"/>
              <a:t>20XX</a:t>
            </a:r>
          </a:p>
        </p:txBody>
      </p:sp>
      <p:sp>
        <p:nvSpPr>
          <p:cNvPr id="12" name="Footer Placeholder 4">
            <a:extLst>
              <a:ext uri="{FF2B5EF4-FFF2-40B4-BE49-F238E27FC236}">
                <a16:creationId xmlns:a16="http://schemas.microsoft.com/office/drawing/2014/main" id="{14520C17-104B-4F9D-B1D8-2FA4676B3C15}"/>
              </a:ext>
            </a:extLst>
          </p:cNvPr>
          <p:cNvSpPr>
            <a:spLocks noGrp="1"/>
          </p:cNvSpPr>
          <p:nvPr>
            <p:ph type="ftr" sz="quarter" idx="3"/>
          </p:nvPr>
        </p:nvSpPr>
        <p:spPr>
          <a:xfrm>
            <a:off x="6473608" y="6356350"/>
            <a:ext cx="2743200" cy="365125"/>
          </a:xfrm>
          <a:prstGeom prst="rect">
            <a:avLst/>
          </a:prstGeom>
        </p:spPr>
        <p:txBody>
          <a:bodyPr vert="horz" lIns="91440" tIns="45720" rIns="91440" bIns="45720" rtlCol="0" anchor="ctr"/>
          <a:lstStyle>
            <a:lvl1pPr algn="ctr">
              <a:defRPr sz="1200" b="1" i="0" cap="all" spc="100" baseline="0">
                <a:solidFill>
                  <a:schemeClr val="bg1"/>
                </a:solidFill>
                <a:effectLst>
                  <a:outerShdw blurRad="38100" dist="38100" dir="2700000" algn="tl">
                    <a:srgbClr val="000000">
                      <a:alpha val="43137"/>
                    </a:srgbClr>
                  </a:outerShdw>
                </a:effectLst>
                <a:latin typeface="+mj-lt"/>
              </a:defRPr>
            </a:lvl1pPr>
          </a:lstStyle>
          <a:p>
            <a:r>
              <a:rPr lang="en-US" dirty="0"/>
              <a:t>Pitch deck</a:t>
            </a:r>
          </a:p>
        </p:txBody>
      </p:sp>
      <p:sp>
        <p:nvSpPr>
          <p:cNvPr id="13" name="Slide Number Placeholder 5">
            <a:extLst>
              <a:ext uri="{FF2B5EF4-FFF2-40B4-BE49-F238E27FC236}">
                <a16:creationId xmlns:a16="http://schemas.microsoft.com/office/drawing/2014/main" id="{219F9CF7-C4CD-4EEB-A49F-1820A981A249}"/>
              </a:ext>
            </a:extLst>
          </p:cNvPr>
          <p:cNvSpPr>
            <a:spLocks noGrp="1"/>
          </p:cNvSpPr>
          <p:nvPr>
            <p:ph type="sldNum" sz="quarter" idx="4"/>
          </p:nvPr>
        </p:nvSpPr>
        <p:spPr>
          <a:xfrm>
            <a:off x="9791700" y="6356350"/>
            <a:ext cx="1562100" cy="365125"/>
          </a:xfrm>
          <a:prstGeom prst="rect">
            <a:avLst/>
          </a:prstGeom>
        </p:spPr>
        <p:txBody>
          <a:bodyPr vert="horz" lIns="91440" tIns="45720" rIns="91440" bIns="45720" rtlCol="0" anchor="ctr"/>
          <a:lstStyle>
            <a:lvl1pPr algn="r">
              <a:defRPr sz="1200" spc="100" baseline="0">
                <a:solidFill>
                  <a:schemeClr val="bg1"/>
                </a:solidFill>
                <a:effectLst>
                  <a:outerShdw blurRad="38100" dist="38100" dir="2700000" algn="tl">
                    <a:srgbClr val="000000">
                      <a:alpha val="43137"/>
                    </a:srgbClr>
                  </a:outerShdw>
                </a:effectLst>
              </a:defRPr>
            </a:lvl1pPr>
          </a:lstStyle>
          <a:p>
            <a:fld id="{EA87306C-81BA-4795-A5CA-9392456A8C1E}" type="slidenum">
              <a:rPr lang="en-US" smtClean="0"/>
              <a:pPr/>
              <a:t>‹#›</a:t>
            </a:fld>
            <a:endParaRPr lang="en-US" dirty="0"/>
          </a:p>
        </p:txBody>
      </p:sp>
    </p:spTree>
    <p:extLst>
      <p:ext uri="{BB962C8B-B14F-4D97-AF65-F5344CB8AC3E}">
        <p14:creationId xmlns:p14="http://schemas.microsoft.com/office/powerpoint/2010/main" val="26713335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oblem">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E3FCFFF-5934-4C8D-A4B0-6B19C662D8BA}"/>
              </a:ext>
              <a:ext uri="{C183D7F6-B498-43B3-948B-1728B52AA6E4}">
                <adec:decorative xmlns:adec="http://schemas.microsoft.com/office/drawing/2017/decorative" val="1"/>
              </a:ext>
            </a:extLst>
          </p:cNvPr>
          <p:cNvSpPr/>
          <p:nvPr userDrawn="1"/>
        </p:nvSpPr>
        <p:spPr>
          <a:xfrm>
            <a:off x="0" y="-13651"/>
            <a:ext cx="3701436" cy="6858000"/>
          </a:xfrm>
          <a:prstGeom prst="rect">
            <a:avLst/>
          </a:prstGeom>
          <a:solidFill>
            <a:schemeClr val="accent5">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720FC4D-FDE2-42C3-B907-27B071B649CC}"/>
              </a:ext>
            </a:extLst>
          </p:cNvPr>
          <p:cNvSpPr>
            <a:spLocks noGrp="1"/>
          </p:cNvSpPr>
          <p:nvPr>
            <p:ph type="title" hasCustomPrompt="1"/>
          </p:nvPr>
        </p:nvSpPr>
        <p:spPr>
          <a:xfrm>
            <a:off x="914441" y="1332239"/>
            <a:ext cx="1871580" cy="640698"/>
          </a:xfrm>
          <a:prstGeom prst="rect">
            <a:avLst/>
          </a:prstGeom>
          <a:ln w="28575">
            <a:solidFill>
              <a:schemeClr val="accent2"/>
            </a:solidFill>
          </a:ln>
        </p:spPr>
        <p:txBody>
          <a:bodyPr anchor="ctr"/>
          <a:lstStyle>
            <a:lvl1pPr algn="ctr">
              <a:defRPr sz="2400" cap="all" spc="100" baseline="0">
                <a:solidFill>
                  <a:schemeClr val="accent2"/>
                </a:solidFill>
              </a:defRPr>
            </a:lvl1pPr>
          </a:lstStyle>
          <a:p>
            <a:r>
              <a:rPr lang="en-US" dirty="0"/>
              <a:t>Title</a:t>
            </a:r>
          </a:p>
        </p:txBody>
      </p:sp>
      <p:sp>
        <p:nvSpPr>
          <p:cNvPr id="12" name="Text Placeholder 10">
            <a:extLst>
              <a:ext uri="{FF2B5EF4-FFF2-40B4-BE49-F238E27FC236}">
                <a16:creationId xmlns:a16="http://schemas.microsoft.com/office/drawing/2014/main" id="{97404DC9-3FBE-41B9-946D-9A0D878C2887}"/>
              </a:ext>
            </a:extLst>
          </p:cNvPr>
          <p:cNvSpPr>
            <a:spLocks noGrp="1"/>
          </p:cNvSpPr>
          <p:nvPr>
            <p:ph type="body" sz="quarter" idx="16" hasCustomPrompt="1"/>
          </p:nvPr>
        </p:nvSpPr>
        <p:spPr>
          <a:xfrm>
            <a:off x="4231042" y="652826"/>
            <a:ext cx="3433138" cy="426393"/>
          </a:xfrm>
          <a:prstGeom prst="rect">
            <a:avLst/>
          </a:prstGeom>
        </p:spPr>
        <p:txBody>
          <a:bodyPr anchor="b"/>
          <a:lstStyle>
            <a:lvl1pPr marL="0" indent="0" algn="l">
              <a:buNone/>
              <a:defRPr sz="1800" cap="all" spc="100" baseline="0">
                <a:solidFill>
                  <a:schemeClr val="accent5">
                    <a:lumMod val="50000"/>
                  </a:schemeClr>
                </a:solidFill>
                <a:latin typeface="+mj-lt"/>
              </a:defRPr>
            </a:lvl1pPr>
          </a:lstStyle>
          <a:p>
            <a:pPr lvl="0"/>
            <a:r>
              <a:rPr lang="en-US" dirty="0"/>
              <a:t>Click to add subtitle</a:t>
            </a:r>
          </a:p>
        </p:txBody>
      </p:sp>
      <p:sp>
        <p:nvSpPr>
          <p:cNvPr id="8" name="Text Placeholder 10">
            <a:extLst>
              <a:ext uri="{FF2B5EF4-FFF2-40B4-BE49-F238E27FC236}">
                <a16:creationId xmlns:a16="http://schemas.microsoft.com/office/drawing/2014/main" id="{88BB7876-0125-4084-804C-A842C8558604}"/>
              </a:ext>
            </a:extLst>
          </p:cNvPr>
          <p:cNvSpPr>
            <a:spLocks noGrp="1"/>
          </p:cNvSpPr>
          <p:nvPr>
            <p:ph type="body" sz="quarter" idx="12" hasCustomPrompt="1"/>
          </p:nvPr>
        </p:nvSpPr>
        <p:spPr>
          <a:xfrm>
            <a:off x="4231042" y="1032330"/>
            <a:ext cx="3433138" cy="1370672"/>
          </a:xfrm>
          <a:prstGeom prst="rect">
            <a:avLst/>
          </a:prstGeom>
        </p:spPr>
        <p:txBody>
          <a:bodyPr anchor="t"/>
          <a:lstStyle>
            <a:lvl1pPr marL="0" indent="0" algn="l">
              <a:lnSpc>
                <a:spcPct val="125000"/>
              </a:lnSpc>
              <a:spcBef>
                <a:spcPts val="0"/>
              </a:spcBef>
              <a:buNone/>
              <a:defRPr sz="1600" cap="none" spc="100" baseline="0">
                <a:solidFill>
                  <a:schemeClr val="tx1"/>
                </a:solidFill>
                <a:latin typeface="+mn-lt"/>
              </a:defRPr>
            </a:lvl1pPr>
          </a:lstStyle>
          <a:p>
            <a:pPr lvl="0"/>
            <a:r>
              <a:rPr lang="en-US" dirty="0"/>
              <a:t>Click to add text</a:t>
            </a:r>
          </a:p>
        </p:txBody>
      </p:sp>
      <p:sp>
        <p:nvSpPr>
          <p:cNvPr id="13" name="Text Placeholder 10">
            <a:extLst>
              <a:ext uri="{FF2B5EF4-FFF2-40B4-BE49-F238E27FC236}">
                <a16:creationId xmlns:a16="http://schemas.microsoft.com/office/drawing/2014/main" id="{8645735C-4621-4667-AB52-0391CFBB6B52}"/>
              </a:ext>
            </a:extLst>
          </p:cNvPr>
          <p:cNvSpPr>
            <a:spLocks noGrp="1"/>
          </p:cNvSpPr>
          <p:nvPr>
            <p:ph type="body" sz="quarter" idx="17" hasCustomPrompt="1"/>
          </p:nvPr>
        </p:nvSpPr>
        <p:spPr>
          <a:xfrm>
            <a:off x="8203339" y="652826"/>
            <a:ext cx="3433138" cy="426393"/>
          </a:xfrm>
          <a:prstGeom prst="rect">
            <a:avLst/>
          </a:prstGeom>
        </p:spPr>
        <p:txBody>
          <a:bodyPr anchor="b"/>
          <a:lstStyle>
            <a:lvl1pPr marL="0" indent="0" algn="l">
              <a:buNone/>
              <a:defRPr sz="1800" cap="all" spc="100" baseline="0">
                <a:solidFill>
                  <a:schemeClr val="accent5">
                    <a:lumMod val="50000"/>
                  </a:schemeClr>
                </a:solidFill>
                <a:latin typeface="+mj-lt"/>
              </a:defRPr>
            </a:lvl1pPr>
          </a:lstStyle>
          <a:p>
            <a:pPr lvl="0"/>
            <a:r>
              <a:rPr lang="en-US" dirty="0"/>
              <a:t>Click to add subtitle</a:t>
            </a:r>
          </a:p>
        </p:txBody>
      </p:sp>
      <p:sp>
        <p:nvSpPr>
          <p:cNvPr id="9" name="Text Placeholder 10">
            <a:extLst>
              <a:ext uri="{FF2B5EF4-FFF2-40B4-BE49-F238E27FC236}">
                <a16:creationId xmlns:a16="http://schemas.microsoft.com/office/drawing/2014/main" id="{488BB2B1-07E3-42A2-B3BE-7FC7D7AE158E}"/>
              </a:ext>
            </a:extLst>
          </p:cNvPr>
          <p:cNvSpPr>
            <a:spLocks noGrp="1"/>
          </p:cNvSpPr>
          <p:nvPr>
            <p:ph type="body" sz="quarter" idx="13" hasCustomPrompt="1"/>
          </p:nvPr>
        </p:nvSpPr>
        <p:spPr>
          <a:xfrm>
            <a:off x="8203339" y="1032330"/>
            <a:ext cx="3433138" cy="1370672"/>
          </a:xfrm>
          <a:prstGeom prst="rect">
            <a:avLst/>
          </a:prstGeom>
        </p:spPr>
        <p:txBody>
          <a:bodyPr anchor="t"/>
          <a:lstStyle>
            <a:lvl1pPr marL="0" indent="0" algn="l">
              <a:lnSpc>
                <a:spcPct val="125000"/>
              </a:lnSpc>
              <a:spcBef>
                <a:spcPts val="0"/>
              </a:spcBef>
              <a:buNone/>
              <a:defRPr sz="1600" cap="none" spc="100" baseline="0">
                <a:solidFill>
                  <a:schemeClr val="tx1"/>
                </a:solidFill>
                <a:latin typeface="+mn-lt"/>
              </a:defRPr>
            </a:lvl1pPr>
          </a:lstStyle>
          <a:p>
            <a:pPr lvl="0"/>
            <a:r>
              <a:rPr lang="en-US" dirty="0"/>
              <a:t>Click to add text</a:t>
            </a:r>
          </a:p>
        </p:txBody>
      </p:sp>
      <p:sp>
        <p:nvSpPr>
          <p:cNvPr id="15" name="Text Placeholder 10">
            <a:extLst>
              <a:ext uri="{FF2B5EF4-FFF2-40B4-BE49-F238E27FC236}">
                <a16:creationId xmlns:a16="http://schemas.microsoft.com/office/drawing/2014/main" id="{02C103C8-E422-4DEB-9077-DC11E0080569}"/>
              </a:ext>
            </a:extLst>
          </p:cNvPr>
          <p:cNvSpPr>
            <a:spLocks noGrp="1"/>
          </p:cNvSpPr>
          <p:nvPr>
            <p:ph type="body" sz="quarter" idx="19" hasCustomPrompt="1"/>
          </p:nvPr>
        </p:nvSpPr>
        <p:spPr>
          <a:xfrm>
            <a:off x="4231042" y="2620561"/>
            <a:ext cx="3433138" cy="428891"/>
          </a:xfrm>
          <a:prstGeom prst="rect">
            <a:avLst/>
          </a:prstGeom>
        </p:spPr>
        <p:txBody>
          <a:bodyPr anchor="b"/>
          <a:lstStyle>
            <a:lvl1pPr marL="0" indent="0" algn="l">
              <a:buNone/>
              <a:defRPr sz="1800" cap="all" spc="100" baseline="0">
                <a:solidFill>
                  <a:schemeClr val="accent5">
                    <a:lumMod val="50000"/>
                  </a:schemeClr>
                </a:solidFill>
                <a:latin typeface="+mj-lt"/>
              </a:defRPr>
            </a:lvl1pPr>
          </a:lstStyle>
          <a:p>
            <a:pPr lvl="0"/>
            <a:r>
              <a:rPr lang="en-US" dirty="0"/>
              <a:t>Click to add subtitle</a:t>
            </a:r>
          </a:p>
        </p:txBody>
      </p:sp>
      <p:sp>
        <p:nvSpPr>
          <p:cNvPr id="23" name="Text Placeholder 10">
            <a:extLst>
              <a:ext uri="{FF2B5EF4-FFF2-40B4-BE49-F238E27FC236}">
                <a16:creationId xmlns:a16="http://schemas.microsoft.com/office/drawing/2014/main" id="{FA80948A-8FCC-4BE4-A5F7-20802B176305}"/>
              </a:ext>
            </a:extLst>
          </p:cNvPr>
          <p:cNvSpPr>
            <a:spLocks noGrp="1"/>
          </p:cNvSpPr>
          <p:nvPr>
            <p:ph type="body" sz="quarter" idx="23" hasCustomPrompt="1"/>
          </p:nvPr>
        </p:nvSpPr>
        <p:spPr>
          <a:xfrm>
            <a:off x="4231042" y="3002562"/>
            <a:ext cx="3433138" cy="961350"/>
          </a:xfrm>
          <a:prstGeom prst="rect">
            <a:avLst/>
          </a:prstGeom>
        </p:spPr>
        <p:txBody>
          <a:bodyPr anchor="t"/>
          <a:lstStyle>
            <a:lvl1pPr marL="0" indent="0" algn="l">
              <a:lnSpc>
                <a:spcPct val="125000"/>
              </a:lnSpc>
              <a:spcBef>
                <a:spcPts val="0"/>
              </a:spcBef>
              <a:buNone/>
              <a:defRPr sz="1600" cap="none" spc="100" baseline="0">
                <a:solidFill>
                  <a:schemeClr val="tx1"/>
                </a:solidFill>
                <a:latin typeface="+mn-lt"/>
              </a:defRPr>
            </a:lvl1pPr>
          </a:lstStyle>
          <a:p>
            <a:pPr lvl="0"/>
            <a:r>
              <a:rPr lang="en-US" dirty="0"/>
              <a:t>Click to add text</a:t>
            </a:r>
          </a:p>
        </p:txBody>
      </p:sp>
      <p:sp>
        <p:nvSpPr>
          <p:cNvPr id="20" name="Text Placeholder 10">
            <a:extLst>
              <a:ext uri="{FF2B5EF4-FFF2-40B4-BE49-F238E27FC236}">
                <a16:creationId xmlns:a16="http://schemas.microsoft.com/office/drawing/2014/main" id="{4744F88B-3CB7-4A2B-B718-EEB4E061A79F}"/>
              </a:ext>
            </a:extLst>
          </p:cNvPr>
          <p:cNvSpPr>
            <a:spLocks noGrp="1"/>
          </p:cNvSpPr>
          <p:nvPr>
            <p:ph type="body" sz="quarter" idx="21" hasCustomPrompt="1"/>
          </p:nvPr>
        </p:nvSpPr>
        <p:spPr>
          <a:xfrm>
            <a:off x="8203339" y="2620561"/>
            <a:ext cx="3433138" cy="428891"/>
          </a:xfrm>
          <a:prstGeom prst="rect">
            <a:avLst/>
          </a:prstGeom>
        </p:spPr>
        <p:txBody>
          <a:bodyPr anchor="b"/>
          <a:lstStyle>
            <a:lvl1pPr marL="0" indent="0" algn="l">
              <a:buNone/>
              <a:defRPr sz="1800" cap="all" spc="100" baseline="0">
                <a:solidFill>
                  <a:schemeClr val="accent5">
                    <a:lumMod val="50000"/>
                  </a:schemeClr>
                </a:solidFill>
                <a:latin typeface="+mj-lt"/>
              </a:defRPr>
            </a:lvl1pPr>
          </a:lstStyle>
          <a:p>
            <a:pPr lvl="0"/>
            <a:r>
              <a:rPr lang="en-US" dirty="0"/>
              <a:t>Click to add subtitle</a:t>
            </a:r>
          </a:p>
        </p:txBody>
      </p:sp>
      <p:sp>
        <p:nvSpPr>
          <p:cNvPr id="22" name="Text Placeholder 10">
            <a:extLst>
              <a:ext uri="{FF2B5EF4-FFF2-40B4-BE49-F238E27FC236}">
                <a16:creationId xmlns:a16="http://schemas.microsoft.com/office/drawing/2014/main" id="{7343EDF6-C2D8-47E1-856B-6329A7CE07E4}"/>
              </a:ext>
            </a:extLst>
          </p:cNvPr>
          <p:cNvSpPr>
            <a:spLocks noGrp="1"/>
          </p:cNvSpPr>
          <p:nvPr>
            <p:ph type="body" sz="quarter" idx="22" hasCustomPrompt="1"/>
          </p:nvPr>
        </p:nvSpPr>
        <p:spPr>
          <a:xfrm>
            <a:off x="8203339" y="3002562"/>
            <a:ext cx="3433138" cy="961350"/>
          </a:xfrm>
          <a:prstGeom prst="rect">
            <a:avLst/>
          </a:prstGeom>
        </p:spPr>
        <p:txBody>
          <a:bodyPr anchor="t"/>
          <a:lstStyle>
            <a:lvl1pPr marL="0" indent="0" algn="l">
              <a:lnSpc>
                <a:spcPct val="125000"/>
              </a:lnSpc>
              <a:spcBef>
                <a:spcPts val="0"/>
              </a:spcBef>
              <a:buNone/>
              <a:defRPr sz="1600" cap="none" spc="100" baseline="0">
                <a:solidFill>
                  <a:schemeClr val="tx1"/>
                </a:solidFill>
                <a:latin typeface="+mn-lt"/>
              </a:defRPr>
            </a:lvl1pPr>
          </a:lstStyle>
          <a:p>
            <a:pPr lvl="0"/>
            <a:r>
              <a:rPr lang="en-US" dirty="0"/>
              <a:t>Click to add text</a:t>
            </a:r>
          </a:p>
        </p:txBody>
      </p:sp>
      <p:sp>
        <p:nvSpPr>
          <p:cNvPr id="14" name="Text Placeholder 10">
            <a:extLst>
              <a:ext uri="{FF2B5EF4-FFF2-40B4-BE49-F238E27FC236}">
                <a16:creationId xmlns:a16="http://schemas.microsoft.com/office/drawing/2014/main" id="{AC6352A5-5003-4E32-B8FF-A84B4A4AC3AA}"/>
              </a:ext>
            </a:extLst>
          </p:cNvPr>
          <p:cNvSpPr>
            <a:spLocks noGrp="1"/>
          </p:cNvSpPr>
          <p:nvPr>
            <p:ph type="body" sz="quarter" idx="18" hasCustomPrompt="1"/>
          </p:nvPr>
        </p:nvSpPr>
        <p:spPr>
          <a:xfrm>
            <a:off x="4231042" y="4147932"/>
            <a:ext cx="3433138" cy="428891"/>
          </a:xfrm>
          <a:prstGeom prst="rect">
            <a:avLst/>
          </a:prstGeom>
        </p:spPr>
        <p:txBody>
          <a:bodyPr anchor="b"/>
          <a:lstStyle>
            <a:lvl1pPr marL="0" indent="0" algn="l">
              <a:buNone/>
              <a:defRPr sz="1800" cap="all" spc="100" baseline="0">
                <a:solidFill>
                  <a:schemeClr val="accent5">
                    <a:lumMod val="50000"/>
                  </a:schemeClr>
                </a:solidFill>
                <a:latin typeface="+mj-lt"/>
              </a:defRPr>
            </a:lvl1pPr>
          </a:lstStyle>
          <a:p>
            <a:pPr lvl="0"/>
            <a:r>
              <a:rPr lang="en-US" dirty="0"/>
              <a:t>Click to add subtitle</a:t>
            </a:r>
          </a:p>
        </p:txBody>
      </p:sp>
      <p:sp>
        <p:nvSpPr>
          <p:cNvPr id="24" name="Text Placeholder 10">
            <a:extLst>
              <a:ext uri="{FF2B5EF4-FFF2-40B4-BE49-F238E27FC236}">
                <a16:creationId xmlns:a16="http://schemas.microsoft.com/office/drawing/2014/main" id="{CC2603EF-30BF-4C6C-BA93-E99C72480916}"/>
              </a:ext>
            </a:extLst>
          </p:cNvPr>
          <p:cNvSpPr>
            <a:spLocks noGrp="1"/>
          </p:cNvSpPr>
          <p:nvPr>
            <p:ph type="body" sz="quarter" idx="24" hasCustomPrompt="1"/>
          </p:nvPr>
        </p:nvSpPr>
        <p:spPr>
          <a:xfrm>
            <a:off x="4231042" y="4529933"/>
            <a:ext cx="3433138" cy="1450988"/>
          </a:xfrm>
          <a:prstGeom prst="rect">
            <a:avLst/>
          </a:prstGeom>
        </p:spPr>
        <p:txBody>
          <a:bodyPr anchor="t"/>
          <a:lstStyle>
            <a:lvl1pPr marL="0" indent="0" algn="l">
              <a:lnSpc>
                <a:spcPct val="125000"/>
              </a:lnSpc>
              <a:spcBef>
                <a:spcPts val="0"/>
              </a:spcBef>
              <a:buNone/>
              <a:defRPr sz="1600" cap="none" spc="100" baseline="0">
                <a:solidFill>
                  <a:schemeClr val="tx1"/>
                </a:solidFill>
                <a:latin typeface="+mn-lt"/>
              </a:defRPr>
            </a:lvl1pPr>
          </a:lstStyle>
          <a:p>
            <a:pPr lvl="0"/>
            <a:r>
              <a:rPr lang="en-US" dirty="0"/>
              <a:t>Click to add text</a:t>
            </a:r>
          </a:p>
        </p:txBody>
      </p:sp>
      <p:sp>
        <p:nvSpPr>
          <p:cNvPr id="16" name="Date Placeholder 3">
            <a:extLst>
              <a:ext uri="{FF2B5EF4-FFF2-40B4-BE49-F238E27FC236}">
                <a16:creationId xmlns:a16="http://schemas.microsoft.com/office/drawing/2014/main" id="{D38E30C9-543F-4532-B571-2F2EF52E7A1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spc="100" baseline="0">
                <a:solidFill>
                  <a:schemeClr val="bg2">
                    <a:lumMod val="50000"/>
                  </a:schemeClr>
                </a:solidFill>
              </a:defRPr>
            </a:lvl1pPr>
          </a:lstStyle>
          <a:p>
            <a:r>
              <a:rPr lang="en-US" dirty="0"/>
              <a:t>20XX</a:t>
            </a:r>
          </a:p>
        </p:txBody>
      </p:sp>
      <p:sp>
        <p:nvSpPr>
          <p:cNvPr id="17" name="Footer Placeholder 4">
            <a:extLst>
              <a:ext uri="{FF2B5EF4-FFF2-40B4-BE49-F238E27FC236}">
                <a16:creationId xmlns:a16="http://schemas.microsoft.com/office/drawing/2014/main" id="{9E2F8B6B-A63E-448F-86E5-CF3F12A2971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bg2">
                    <a:lumMod val="50000"/>
                  </a:schemeClr>
                </a:solidFill>
                <a:latin typeface="+mj-lt"/>
              </a:defRPr>
            </a:lvl1pPr>
          </a:lstStyle>
          <a:p>
            <a:r>
              <a:rPr lang="en-US" dirty="0"/>
              <a:t>Pitch deck</a:t>
            </a:r>
          </a:p>
        </p:txBody>
      </p:sp>
      <p:sp>
        <p:nvSpPr>
          <p:cNvPr id="18" name="Slide Number Placeholder 5">
            <a:extLst>
              <a:ext uri="{FF2B5EF4-FFF2-40B4-BE49-F238E27FC236}">
                <a16:creationId xmlns:a16="http://schemas.microsoft.com/office/drawing/2014/main" id="{5EC1D779-DE8A-45DF-9A79-70F63DD68BA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spc="100" baseline="0">
                <a:solidFill>
                  <a:schemeClr val="bg2">
                    <a:lumMod val="50000"/>
                  </a:schemeClr>
                </a:solidFill>
              </a:defRPr>
            </a:lvl1pPr>
          </a:lstStyle>
          <a:p>
            <a:fld id="{EA87306C-81BA-4795-A5CA-9392456A8C1E}" type="slidenum">
              <a:rPr lang="en-US" smtClean="0"/>
              <a:pPr/>
              <a:t>‹#›</a:t>
            </a:fld>
            <a:endParaRPr lang="en-US" dirty="0"/>
          </a:p>
        </p:txBody>
      </p:sp>
    </p:spTree>
    <p:extLst>
      <p:ext uri="{BB962C8B-B14F-4D97-AF65-F5344CB8AC3E}">
        <p14:creationId xmlns:p14="http://schemas.microsoft.com/office/powerpoint/2010/main" val="3476491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olu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A5AC9-F6E1-46F9-8810-475475E17B9A}"/>
              </a:ext>
            </a:extLst>
          </p:cNvPr>
          <p:cNvSpPr>
            <a:spLocks noGrp="1"/>
          </p:cNvSpPr>
          <p:nvPr>
            <p:ph type="title" hasCustomPrompt="1"/>
          </p:nvPr>
        </p:nvSpPr>
        <p:spPr>
          <a:xfrm>
            <a:off x="5134980" y="848536"/>
            <a:ext cx="1929607" cy="640698"/>
          </a:xfrm>
          <a:prstGeom prst="rect">
            <a:avLst/>
          </a:prstGeom>
          <a:ln w="28575">
            <a:solidFill>
              <a:schemeClr val="accent2"/>
            </a:solidFill>
          </a:ln>
        </p:spPr>
        <p:txBody>
          <a:bodyPr anchor="ctr"/>
          <a:lstStyle>
            <a:lvl1pPr algn="ctr">
              <a:defRPr sz="2400" cap="all" spc="100" baseline="0">
                <a:solidFill>
                  <a:schemeClr val="accent2"/>
                </a:solidFill>
              </a:defRPr>
            </a:lvl1pPr>
          </a:lstStyle>
          <a:p>
            <a:r>
              <a:rPr lang="en-US" dirty="0"/>
              <a:t>Title</a:t>
            </a:r>
          </a:p>
        </p:txBody>
      </p:sp>
      <p:sp>
        <p:nvSpPr>
          <p:cNvPr id="9" name="Picture Placeholder 8">
            <a:extLst>
              <a:ext uri="{FF2B5EF4-FFF2-40B4-BE49-F238E27FC236}">
                <a16:creationId xmlns:a16="http://schemas.microsoft.com/office/drawing/2014/main" id="{952C02D9-C262-43C0-BE24-402661B0594A}"/>
              </a:ext>
            </a:extLst>
          </p:cNvPr>
          <p:cNvSpPr>
            <a:spLocks noGrp="1"/>
          </p:cNvSpPr>
          <p:nvPr>
            <p:ph type="pic" sz="quarter" idx="10" hasCustomPrompt="1"/>
          </p:nvPr>
        </p:nvSpPr>
        <p:spPr>
          <a:xfrm>
            <a:off x="-1" y="0"/>
            <a:ext cx="4495801" cy="6858000"/>
          </a:xfrm>
          <a:prstGeom prst="rect">
            <a:avLst/>
          </a:prstGeom>
        </p:spPr>
        <p:txBody>
          <a:bodyPr/>
          <a:lstStyle>
            <a:lvl1pPr marL="0" indent="0" algn="ctr">
              <a:buNone/>
              <a:defRPr/>
            </a:lvl1pPr>
          </a:lstStyle>
          <a:p>
            <a:r>
              <a:rPr lang="en-US" dirty="0"/>
              <a:t>Click to add photo</a:t>
            </a:r>
          </a:p>
        </p:txBody>
      </p:sp>
      <p:sp>
        <p:nvSpPr>
          <p:cNvPr id="15" name="Text Placeholder 10">
            <a:extLst>
              <a:ext uri="{FF2B5EF4-FFF2-40B4-BE49-F238E27FC236}">
                <a16:creationId xmlns:a16="http://schemas.microsoft.com/office/drawing/2014/main" id="{D8BD2DF2-5753-43B2-82AD-30DBE8004DEB}"/>
              </a:ext>
            </a:extLst>
          </p:cNvPr>
          <p:cNvSpPr>
            <a:spLocks noGrp="1"/>
          </p:cNvSpPr>
          <p:nvPr>
            <p:ph type="body" sz="quarter" idx="16" hasCustomPrompt="1"/>
          </p:nvPr>
        </p:nvSpPr>
        <p:spPr>
          <a:xfrm>
            <a:off x="5024359" y="2046233"/>
            <a:ext cx="3126583" cy="426393"/>
          </a:xfrm>
          <a:prstGeom prst="rect">
            <a:avLst/>
          </a:prstGeom>
        </p:spPr>
        <p:txBody>
          <a:bodyPr anchor="b"/>
          <a:lstStyle>
            <a:lvl1pPr marL="0" indent="0" algn="l">
              <a:buNone/>
              <a:defRPr sz="1800" cap="all" spc="100" baseline="0">
                <a:solidFill>
                  <a:schemeClr val="accent5">
                    <a:lumMod val="50000"/>
                  </a:schemeClr>
                </a:solidFill>
                <a:latin typeface="+mj-lt"/>
              </a:defRPr>
            </a:lvl1pPr>
          </a:lstStyle>
          <a:p>
            <a:pPr lvl="0"/>
            <a:r>
              <a:rPr lang="en-US" dirty="0"/>
              <a:t>Click to add subtitle</a:t>
            </a:r>
          </a:p>
        </p:txBody>
      </p:sp>
      <p:sp>
        <p:nvSpPr>
          <p:cNvPr id="11" name="Text Placeholder 10">
            <a:extLst>
              <a:ext uri="{FF2B5EF4-FFF2-40B4-BE49-F238E27FC236}">
                <a16:creationId xmlns:a16="http://schemas.microsoft.com/office/drawing/2014/main" id="{3A5FD5DB-8694-4BD8-819A-7AD23AAAEF4D}"/>
              </a:ext>
            </a:extLst>
          </p:cNvPr>
          <p:cNvSpPr>
            <a:spLocks noGrp="1"/>
          </p:cNvSpPr>
          <p:nvPr>
            <p:ph type="body" sz="quarter" idx="12" hasCustomPrompt="1"/>
          </p:nvPr>
        </p:nvSpPr>
        <p:spPr>
          <a:xfrm>
            <a:off x="5024359" y="2425736"/>
            <a:ext cx="3126583" cy="1306527"/>
          </a:xfrm>
          <a:prstGeom prst="rect">
            <a:avLst/>
          </a:prstGeom>
        </p:spPr>
        <p:txBody>
          <a:bodyPr anchor="t"/>
          <a:lstStyle>
            <a:lvl1pPr marL="0" indent="0" algn="l">
              <a:lnSpc>
                <a:spcPct val="125000"/>
              </a:lnSpc>
              <a:spcBef>
                <a:spcPts val="0"/>
              </a:spcBef>
              <a:buNone/>
              <a:defRPr sz="1600" cap="none" spc="100" baseline="0">
                <a:solidFill>
                  <a:schemeClr val="tx1"/>
                </a:solidFill>
                <a:latin typeface="+mn-lt"/>
              </a:defRPr>
            </a:lvl1pPr>
          </a:lstStyle>
          <a:p>
            <a:pPr lvl="0"/>
            <a:r>
              <a:rPr lang="en-US" dirty="0"/>
              <a:t>Click to add text</a:t>
            </a:r>
          </a:p>
        </p:txBody>
      </p:sp>
      <p:sp>
        <p:nvSpPr>
          <p:cNvPr id="17" name="Text Placeholder 10">
            <a:extLst>
              <a:ext uri="{FF2B5EF4-FFF2-40B4-BE49-F238E27FC236}">
                <a16:creationId xmlns:a16="http://schemas.microsoft.com/office/drawing/2014/main" id="{1F5129C3-CFB0-408F-BE5C-AC32F5C68F13}"/>
              </a:ext>
            </a:extLst>
          </p:cNvPr>
          <p:cNvSpPr>
            <a:spLocks noGrp="1"/>
          </p:cNvSpPr>
          <p:nvPr>
            <p:ph type="body" sz="quarter" idx="17" hasCustomPrompt="1"/>
          </p:nvPr>
        </p:nvSpPr>
        <p:spPr>
          <a:xfrm>
            <a:off x="8526986" y="2046233"/>
            <a:ext cx="3281556" cy="426393"/>
          </a:xfrm>
          <a:prstGeom prst="rect">
            <a:avLst/>
          </a:prstGeom>
        </p:spPr>
        <p:txBody>
          <a:bodyPr anchor="b"/>
          <a:lstStyle>
            <a:lvl1pPr marL="0" indent="0" algn="l">
              <a:buNone/>
              <a:defRPr sz="1800" cap="all" spc="100" baseline="0">
                <a:solidFill>
                  <a:schemeClr val="accent5">
                    <a:lumMod val="50000"/>
                  </a:schemeClr>
                </a:solidFill>
                <a:latin typeface="+mj-lt"/>
              </a:defRPr>
            </a:lvl1pPr>
          </a:lstStyle>
          <a:p>
            <a:pPr lvl="0"/>
            <a:r>
              <a:rPr lang="en-US" dirty="0"/>
              <a:t>Click to add subtitle</a:t>
            </a:r>
          </a:p>
        </p:txBody>
      </p:sp>
      <p:sp>
        <p:nvSpPr>
          <p:cNvPr id="12" name="Text Placeholder 10">
            <a:extLst>
              <a:ext uri="{FF2B5EF4-FFF2-40B4-BE49-F238E27FC236}">
                <a16:creationId xmlns:a16="http://schemas.microsoft.com/office/drawing/2014/main" id="{3344438D-488B-4739-95B6-56F81A25FACC}"/>
              </a:ext>
            </a:extLst>
          </p:cNvPr>
          <p:cNvSpPr>
            <a:spLocks noGrp="1"/>
          </p:cNvSpPr>
          <p:nvPr>
            <p:ph type="body" sz="quarter" idx="13" hasCustomPrompt="1"/>
          </p:nvPr>
        </p:nvSpPr>
        <p:spPr>
          <a:xfrm>
            <a:off x="8526986" y="2425736"/>
            <a:ext cx="3281556" cy="1306527"/>
          </a:xfrm>
          <a:prstGeom prst="rect">
            <a:avLst/>
          </a:prstGeom>
        </p:spPr>
        <p:txBody>
          <a:bodyPr anchor="t"/>
          <a:lstStyle>
            <a:lvl1pPr marL="0" indent="0" algn="l">
              <a:lnSpc>
                <a:spcPct val="125000"/>
              </a:lnSpc>
              <a:spcBef>
                <a:spcPts val="0"/>
              </a:spcBef>
              <a:buNone/>
              <a:defRPr sz="1600" cap="none" spc="100" baseline="0">
                <a:solidFill>
                  <a:schemeClr val="tx1"/>
                </a:solidFill>
                <a:latin typeface="+mn-lt"/>
              </a:defRPr>
            </a:lvl1pPr>
          </a:lstStyle>
          <a:p>
            <a:pPr lvl="0"/>
            <a:r>
              <a:rPr lang="en-US" dirty="0"/>
              <a:t>Click to add text</a:t>
            </a:r>
          </a:p>
        </p:txBody>
      </p:sp>
      <p:sp>
        <p:nvSpPr>
          <p:cNvPr id="18" name="Text Placeholder 10">
            <a:extLst>
              <a:ext uri="{FF2B5EF4-FFF2-40B4-BE49-F238E27FC236}">
                <a16:creationId xmlns:a16="http://schemas.microsoft.com/office/drawing/2014/main" id="{A6F801D1-185D-4C5B-9855-3AD0372C33D8}"/>
              </a:ext>
            </a:extLst>
          </p:cNvPr>
          <p:cNvSpPr>
            <a:spLocks noGrp="1"/>
          </p:cNvSpPr>
          <p:nvPr>
            <p:ph type="body" sz="quarter" idx="18" hasCustomPrompt="1"/>
          </p:nvPr>
        </p:nvSpPr>
        <p:spPr>
          <a:xfrm>
            <a:off x="5024359" y="4180976"/>
            <a:ext cx="3126583" cy="428891"/>
          </a:xfrm>
          <a:prstGeom prst="rect">
            <a:avLst/>
          </a:prstGeom>
        </p:spPr>
        <p:txBody>
          <a:bodyPr anchor="b"/>
          <a:lstStyle>
            <a:lvl1pPr marL="0" indent="0" algn="l">
              <a:buNone/>
              <a:defRPr sz="1800" cap="all" spc="100" baseline="0">
                <a:solidFill>
                  <a:schemeClr val="accent5">
                    <a:lumMod val="50000"/>
                  </a:schemeClr>
                </a:solidFill>
                <a:latin typeface="+mj-lt"/>
              </a:defRPr>
            </a:lvl1pPr>
          </a:lstStyle>
          <a:p>
            <a:pPr lvl="0"/>
            <a:r>
              <a:rPr lang="en-US" dirty="0"/>
              <a:t>Click to add subtitle</a:t>
            </a:r>
          </a:p>
        </p:txBody>
      </p:sp>
      <p:sp>
        <p:nvSpPr>
          <p:cNvPr id="13" name="Text Placeholder 10">
            <a:extLst>
              <a:ext uri="{FF2B5EF4-FFF2-40B4-BE49-F238E27FC236}">
                <a16:creationId xmlns:a16="http://schemas.microsoft.com/office/drawing/2014/main" id="{E46B3EF2-B93D-4E2D-8ECF-31A1DF927BE9}"/>
              </a:ext>
            </a:extLst>
          </p:cNvPr>
          <p:cNvSpPr>
            <a:spLocks noGrp="1"/>
          </p:cNvSpPr>
          <p:nvPr>
            <p:ph type="body" sz="quarter" idx="14" hasCustomPrompt="1"/>
          </p:nvPr>
        </p:nvSpPr>
        <p:spPr>
          <a:xfrm>
            <a:off x="5024359" y="4562976"/>
            <a:ext cx="3126583" cy="1258935"/>
          </a:xfrm>
          <a:prstGeom prst="rect">
            <a:avLst/>
          </a:prstGeom>
        </p:spPr>
        <p:txBody>
          <a:bodyPr anchor="t"/>
          <a:lstStyle>
            <a:lvl1pPr marL="0" indent="0" algn="l">
              <a:lnSpc>
                <a:spcPct val="125000"/>
              </a:lnSpc>
              <a:spcBef>
                <a:spcPts val="0"/>
              </a:spcBef>
              <a:buNone/>
              <a:defRPr sz="1600" cap="none" spc="100" baseline="0">
                <a:solidFill>
                  <a:schemeClr val="tx1"/>
                </a:solidFill>
                <a:latin typeface="+mn-lt"/>
              </a:defRPr>
            </a:lvl1pPr>
          </a:lstStyle>
          <a:p>
            <a:pPr lvl="0"/>
            <a:r>
              <a:rPr lang="en-US" dirty="0"/>
              <a:t>Click to add text</a:t>
            </a:r>
          </a:p>
        </p:txBody>
      </p:sp>
      <p:sp>
        <p:nvSpPr>
          <p:cNvPr id="19" name="Text Placeholder 10">
            <a:extLst>
              <a:ext uri="{FF2B5EF4-FFF2-40B4-BE49-F238E27FC236}">
                <a16:creationId xmlns:a16="http://schemas.microsoft.com/office/drawing/2014/main" id="{35A8C3BD-2930-45A1-B3E0-EC8FA92B65F8}"/>
              </a:ext>
            </a:extLst>
          </p:cNvPr>
          <p:cNvSpPr>
            <a:spLocks noGrp="1"/>
          </p:cNvSpPr>
          <p:nvPr>
            <p:ph type="body" sz="quarter" idx="19" hasCustomPrompt="1"/>
          </p:nvPr>
        </p:nvSpPr>
        <p:spPr>
          <a:xfrm>
            <a:off x="8526986" y="4180976"/>
            <a:ext cx="3281556" cy="428891"/>
          </a:xfrm>
          <a:prstGeom prst="rect">
            <a:avLst/>
          </a:prstGeom>
        </p:spPr>
        <p:txBody>
          <a:bodyPr anchor="b"/>
          <a:lstStyle>
            <a:lvl1pPr marL="0" indent="0" algn="l">
              <a:buNone/>
              <a:defRPr sz="1800" cap="all" spc="100" baseline="0">
                <a:solidFill>
                  <a:schemeClr val="accent5">
                    <a:lumMod val="50000"/>
                  </a:schemeClr>
                </a:solidFill>
                <a:latin typeface="+mj-lt"/>
              </a:defRPr>
            </a:lvl1pPr>
          </a:lstStyle>
          <a:p>
            <a:pPr lvl="0"/>
            <a:r>
              <a:rPr lang="en-US" dirty="0"/>
              <a:t>Click to add subtitle</a:t>
            </a:r>
          </a:p>
        </p:txBody>
      </p:sp>
      <p:sp>
        <p:nvSpPr>
          <p:cNvPr id="14" name="Text Placeholder 10">
            <a:extLst>
              <a:ext uri="{FF2B5EF4-FFF2-40B4-BE49-F238E27FC236}">
                <a16:creationId xmlns:a16="http://schemas.microsoft.com/office/drawing/2014/main" id="{E7A5E528-A349-45DA-A841-E092311D8F76}"/>
              </a:ext>
            </a:extLst>
          </p:cNvPr>
          <p:cNvSpPr>
            <a:spLocks noGrp="1"/>
          </p:cNvSpPr>
          <p:nvPr>
            <p:ph type="body" sz="quarter" idx="15" hasCustomPrompt="1"/>
          </p:nvPr>
        </p:nvSpPr>
        <p:spPr>
          <a:xfrm>
            <a:off x="8526986" y="4562976"/>
            <a:ext cx="3281556" cy="1258935"/>
          </a:xfrm>
          <a:prstGeom prst="rect">
            <a:avLst/>
          </a:prstGeom>
        </p:spPr>
        <p:txBody>
          <a:bodyPr anchor="t"/>
          <a:lstStyle>
            <a:lvl1pPr marL="0" indent="0" algn="l">
              <a:lnSpc>
                <a:spcPct val="125000"/>
              </a:lnSpc>
              <a:spcBef>
                <a:spcPts val="0"/>
              </a:spcBef>
              <a:buNone/>
              <a:defRPr sz="1600" cap="none" spc="100" baseline="0">
                <a:solidFill>
                  <a:schemeClr val="tx1"/>
                </a:solidFill>
                <a:latin typeface="+mn-lt"/>
              </a:defRPr>
            </a:lvl1pPr>
          </a:lstStyle>
          <a:p>
            <a:pPr lvl="0"/>
            <a:r>
              <a:rPr lang="en-US" dirty="0"/>
              <a:t>Click to add text</a:t>
            </a:r>
          </a:p>
        </p:txBody>
      </p:sp>
      <p:sp>
        <p:nvSpPr>
          <p:cNvPr id="30" name="Date Placeholder 3">
            <a:extLst>
              <a:ext uri="{FF2B5EF4-FFF2-40B4-BE49-F238E27FC236}">
                <a16:creationId xmlns:a16="http://schemas.microsoft.com/office/drawing/2014/main" id="{61AB9D5A-1951-48B0-9CAE-84FC869BE54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spc="100" baseline="0">
                <a:solidFill>
                  <a:schemeClr val="bg1"/>
                </a:solidFill>
                <a:effectLst>
                  <a:outerShdw blurRad="38100" dist="38100" dir="2700000" algn="tl">
                    <a:srgbClr val="000000">
                      <a:alpha val="43137"/>
                    </a:srgbClr>
                  </a:outerShdw>
                </a:effectLst>
              </a:defRPr>
            </a:lvl1pPr>
          </a:lstStyle>
          <a:p>
            <a:r>
              <a:rPr lang="en-US" dirty="0"/>
              <a:t>20XX</a:t>
            </a:r>
          </a:p>
        </p:txBody>
      </p:sp>
      <p:sp>
        <p:nvSpPr>
          <p:cNvPr id="31" name="Footer Placeholder 4">
            <a:extLst>
              <a:ext uri="{FF2B5EF4-FFF2-40B4-BE49-F238E27FC236}">
                <a16:creationId xmlns:a16="http://schemas.microsoft.com/office/drawing/2014/main" id="{3AEF9F4B-0EB4-4C9F-9159-80E393F3A13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bg2">
                    <a:lumMod val="50000"/>
                  </a:schemeClr>
                </a:solidFill>
                <a:latin typeface="+mj-lt"/>
              </a:defRPr>
            </a:lvl1pPr>
          </a:lstStyle>
          <a:p>
            <a:r>
              <a:rPr lang="en-US" dirty="0"/>
              <a:t>Pitch deck</a:t>
            </a:r>
          </a:p>
        </p:txBody>
      </p:sp>
      <p:sp>
        <p:nvSpPr>
          <p:cNvPr id="32" name="Slide Number Placeholder 5">
            <a:extLst>
              <a:ext uri="{FF2B5EF4-FFF2-40B4-BE49-F238E27FC236}">
                <a16:creationId xmlns:a16="http://schemas.microsoft.com/office/drawing/2014/main" id="{6BC4F905-196D-4DFF-9947-C56088B56F3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spc="100" baseline="0">
                <a:solidFill>
                  <a:schemeClr val="bg2">
                    <a:lumMod val="50000"/>
                  </a:schemeClr>
                </a:solidFill>
              </a:defRPr>
            </a:lvl1pPr>
          </a:lstStyle>
          <a:p>
            <a:fld id="{EA87306C-81BA-4795-A5CA-9392456A8C1E}" type="slidenum">
              <a:rPr lang="en-US" smtClean="0"/>
              <a:pPr/>
              <a:t>‹#›</a:t>
            </a:fld>
            <a:endParaRPr lang="en-US" dirty="0"/>
          </a:p>
        </p:txBody>
      </p:sp>
    </p:spTree>
    <p:extLst>
      <p:ext uri="{BB962C8B-B14F-4D97-AF65-F5344CB8AC3E}">
        <p14:creationId xmlns:p14="http://schemas.microsoft.com/office/powerpoint/2010/main" val="10312096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oduct Overview">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2B5AB06-9792-445C-9B3C-103D5EBCE6D9}"/>
              </a:ext>
              <a:ext uri="{C183D7F6-B498-43B3-948B-1728B52AA6E4}">
                <adec:decorative xmlns:adec="http://schemas.microsoft.com/office/drawing/2017/decorative" val="1"/>
              </a:ext>
            </a:extLst>
          </p:cNvPr>
          <p:cNvSpPr/>
          <p:nvPr userDrawn="1"/>
        </p:nvSpPr>
        <p:spPr>
          <a:xfrm>
            <a:off x="0" y="0"/>
            <a:ext cx="12192000" cy="2170545"/>
          </a:xfrm>
          <a:prstGeom prst="rect">
            <a:avLst/>
          </a:prstGeom>
          <a:solidFill>
            <a:schemeClr val="accent2">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6AEFB40-063A-41A7-9581-865BBE62C3C5}"/>
              </a:ext>
            </a:extLst>
          </p:cNvPr>
          <p:cNvSpPr>
            <a:spLocks noGrp="1"/>
          </p:cNvSpPr>
          <p:nvPr>
            <p:ph type="title" hasCustomPrompt="1"/>
          </p:nvPr>
        </p:nvSpPr>
        <p:spPr>
          <a:xfrm>
            <a:off x="838200" y="597992"/>
            <a:ext cx="10515600" cy="994835"/>
          </a:xfrm>
          <a:prstGeom prst="rect">
            <a:avLst/>
          </a:prstGeom>
        </p:spPr>
        <p:txBody>
          <a:bodyPr anchor="ctr"/>
          <a:lstStyle>
            <a:lvl1pPr algn="ctr">
              <a:defRPr sz="2400" cap="all" spc="100" baseline="0">
                <a:solidFill>
                  <a:schemeClr val="tx2">
                    <a:lumMod val="75000"/>
                  </a:schemeClr>
                </a:solidFill>
              </a:defRPr>
            </a:lvl1pPr>
          </a:lstStyle>
          <a:p>
            <a:r>
              <a:rPr lang="en-US" dirty="0"/>
              <a:t>Click to add title</a:t>
            </a:r>
          </a:p>
        </p:txBody>
      </p:sp>
      <p:sp>
        <p:nvSpPr>
          <p:cNvPr id="5" name="Picture Placeholder 4">
            <a:extLst>
              <a:ext uri="{FF2B5EF4-FFF2-40B4-BE49-F238E27FC236}">
                <a16:creationId xmlns:a16="http://schemas.microsoft.com/office/drawing/2014/main" id="{4C3BAD53-6B4A-490D-BE06-B5A0B068755B}"/>
              </a:ext>
            </a:extLst>
          </p:cNvPr>
          <p:cNvSpPr>
            <a:spLocks noGrp="1"/>
          </p:cNvSpPr>
          <p:nvPr>
            <p:ph type="pic" sz="quarter" idx="23"/>
          </p:nvPr>
        </p:nvSpPr>
        <p:spPr>
          <a:xfrm>
            <a:off x="1632608" y="2982740"/>
            <a:ext cx="603504" cy="603504"/>
          </a:xfrm>
          <a:prstGeom prst="rect">
            <a:avLst/>
          </a:prstGeom>
        </p:spPr>
        <p:txBody>
          <a:bodyPr/>
          <a:lstStyle>
            <a:lvl1pPr marL="0" indent="0" algn="ctr">
              <a:buNone/>
              <a:defRPr sz="1100"/>
            </a:lvl1pPr>
          </a:lstStyle>
          <a:p>
            <a:r>
              <a:rPr lang="en-US"/>
              <a:t>Click icon to add picture</a:t>
            </a:r>
            <a:endParaRPr lang="en-US" dirty="0"/>
          </a:p>
        </p:txBody>
      </p:sp>
      <p:sp>
        <p:nvSpPr>
          <p:cNvPr id="22" name="Picture Placeholder 4">
            <a:extLst>
              <a:ext uri="{FF2B5EF4-FFF2-40B4-BE49-F238E27FC236}">
                <a16:creationId xmlns:a16="http://schemas.microsoft.com/office/drawing/2014/main" id="{30E1FC4A-DE44-4B85-856E-E2480DF55A80}"/>
              </a:ext>
            </a:extLst>
          </p:cNvPr>
          <p:cNvSpPr>
            <a:spLocks noGrp="1"/>
          </p:cNvSpPr>
          <p:nvPr>
            <p:ph type="pic" sz="quarter" idx="24"/>
          </p:nvPr>
        </p:nvSpPr>
        <p:spPr>
          <a:xfrm>
            <a:off x="4388240" y="2981421"/>
            <a:ext cx="603504" cy="594360"/>
          </a:xfrm>
          <a:prstGeom prst="rect">
            <a:avLst/>
          </a:prstGeom>
        </p:spPr>
        <p:txBody>
          <a:bodyPr/>
          <a:lstStyle>
            <a:lvl1pPr marL="0" indent="0" algn="ctr">
              <a:buNone/>
              <a:defRPr sz="1100"/>
            </a:lvl1pPr>
          </a:lstStyle>
          <a:p>
            <a:r>
              <a:rPr lang="en-US"/>
              <a:t>Click icon to add picture</a:t>
            </a:r>
            <a:endParaRPr lang="en-US" dirty="0"/>
          </a:p>
        </p:txBody>
      </p:sp>
      <p:sp>
        <p:nvSpPr>
          <p:cNvPr id="23" name="Picture Placeholder 4">
            <a:extLst>
              <a:ext uri="{FF2B5EF4-FFF2-40B4-BE49-F238E27FC236}">
                <a16:creationId xmlns:a16="http://schemas.microsoft.com/office/drawing/2014/main" id="{02E70B7A-F000-4D8D-9BDF-E10FF6B38374}"/>
              </a:ext>
            </a:extLst>
          </p:cNvPr>
          <p:cNvSpPr>
            <a:spLocks noGrp="1"/>
          </p:cNvSpPr>
          <p:nvPr>
            <p:ph type="pic" sz="quarter" idx="25"/>
          </p:nvPr>
        </p:nvSpPr>
        <p:spPr>
          <a:xfrm>
            <a:off x="7182902" y="2983163"/>
            <a:ext cx="603504" cy="603504"/>
          </a:xfrm>
          <a:prstGeom prst="rect">
            <a:avLst/>
          </a:prstGeom>
        </p:spPr>
        <p:txBody>
          <a:bodyPr/>
          <a:lstStyle>
            <a:lvl1pPr marL="0" indent="0" algn="ctr">
              <a:buNone/>
              <a:defRPr sz="1100"/>
            </a:lvl1pPr>
          </a:lstStyle>
          <a:p>
            <a:r>
              <a:rPr lang="en-US"/>
              <a:t>Click icon to add picture</a:t>
            </a:r>
            <a:endParaRPr lang="en-US" dirty="0"/>
          </a:p>
        </p:txBody>
      </p:sp>
      <p:sp>
        <p:nvSpPr>
          <p:cNvPr id="24" name="Picture Placeholder 4">
            <a:extLst>
              <a:ext uri="{FF2B5EF4-FFF2-40B4-BE49-F238E27FC236}">
                <a16:creationId xmlns:a16="http://schemas.microsoft.com/office/drawing/2014/main" id="{1CED61F8-3F2F-4611-8E56-88AAF763257E}"/>
              </a:ext>
            </a:extLst>
          </p:cNvPr>
          <p:cNvSpPr>
            <a:spLocks noGrp="1"/>
          </p:cNvSpPr>
          <p:nvPr>
            <p:ph type="pic" sz="quarter" idx="26"/>
          </p:nvPr>
        </p:nvSpPr>
        <p:spPr>
          <a:xfrm>
            <a:off x="9927648" y="3001928"/>
            <a:ext cx="594360" cy="594360"/>
          </a:xfrm>
          <a:prstGeom prst="rect">
            <a:avLst/>
          </a:prstGeom>
        </p:spPr>
        <p:txBody>
          <a:bodyPr/>
          <a:lstStyle>
            <a:lvl1pPr marL="0" indent="0" algn="ctr">
              <a:buNone/>
              <a:defRPr sz="1100"/>
            </a:lvl1pPr>
          </a:lstStyle>
          <a:p>
            <a:r>
              <a:rPr lang="en-US"/>
              <a:t>Click icon to add picture</a:t>
            </a:r>
            <a:endParaRPr lang="en-US" dirty="0"/>
          </a:p>
        </p:txBody>
      </p:sp>
      <p:sp>
        <p:nvSpPr>
          <p:cNvPr id="30" name="Text Placeholder 10">
            <a:extLst>
              <a:ext uri="{FF2B5EF4-FFF2-40B4-BE49-F238E27FC236}">
                <a16:creationId xmlns:a16="http://schemas.microsoft.com/office/drawing/2014/main" id="{B7058D0A-FADA-4AE8-99E1-90B4E5D358AC}"/>
              </a:ext>
            </a:extLst>
          </p:cNvPr>
          <p:cNvSpPr>
            <a:spLocks noGrp="1"/>
          </p:cNvSpPr>
          <p:nvPr>
            <p:ph type="body" sz="quarter" idx="16" hasCustomPrompt="1"/>
          </p:nvPr>
        </p:nvSpPr>
        <p:spPr>
          <a:xfrm>
            <a:off x="740800" y="3608439"/>
            <a:ext cx="2351446" cy="491509"/>
          </a:xfrm>
          <a:prstGeom prst="rect">
            <a:avLst/>
          </a:prstGeom>
        </p:spPr>
        <p:txBody>
          <a:bodyPr anchor="b"/>
          <a:lstStyle>
            <a:lvl1pPr marL="0" indent="0" algn="ctr">
              <a:buNone/>
              <a:defRPr sz="1800" cap="all" spc="100" baseline="0">
                <a:solidFill>
                  <a:schemeClr val="accent5">
                    <a:lumMod val="50000"/>
                  </a:schemeClr>
                </a:solidFill>
                <a:latin typeface="+mj-lt"/>
              </a:defRPr>
            </a:lvl1pPr>
          </a:lstStyle>
          <a:p>
            <a:pPr lvl="0"/>
            <a:r>
              <a:rPr lang="en-US" dirty="0"/>
              <a:t>Click to add subtitle</a:t>
            </a:r>
          </a:p>
        </p:txBody>
      </p:sp>
      <p:sp>
        <p:nvSpPr>
          <p:cNvPr id="28" name="Text Placeholder 10">
            <a:extLst>
              <a:ext uri="{FF2B5EF4-FFF2-40B4-BE49-F238E27FC236}">
                <a16:creationId xmlns:a16="http://schemas.microsoft.com/office/drawing/2014/main" id="{3B7B90F8-2155-4E8A-BCE9-7780EE14ED2C}"/>
              </a:ext>
            </a:extLst>
          </p:cNvPr>
          <p:cNvSpPr>
            <a:spLocks noGrp="1"/>
          </p:cNvSpPr>
          <p:nvPr>
            <p:ph type="body" sz="quarter" idx="12" hasCustomPrompt="1"/>
          </p:nvPr>
        </p:nvSpPr>
        <p:spPr>
          <a:xfrm>
            <a:off x="740800" y="4036041"/>
            <a:ext cx="2351446" cy="1704547"/>
          </a:xfrm>
          <a:prstGeom prst="rect">
            <a:avLst/>
          </a:prstGeom>
        </p:spPr>
        <p:txBody>
          <a:bodyPr anchor="t"/>
          <a:lstStyle>
            <a:lvl1pPr marL="0" indent="0" algn="ctr">
              <a:lnSpc>
                <a:spcPct val="100000"/>
              </a:lnSpc>
              <a:spcBef>
                <a:spcPts val="0"/>
              </a:spcBef>
              <a:buNone/>
              <a:defRPr sz="1600" cap="none" spc="100" baseline="0">
                <a:solidFill>
                  <a:schemeClr val="tx1"/>
                </a:solidFill>
                <a:latin typeface="+mn-lt"/>
              </a:defRPr>
            </a:lvl1pPr>
          </a:lstStyle>
          <a:p>
            <a:pPr lvl="0"/>
            <a:r>
              <a:rPr lang="en-US" dirty="0"/>
              <a:t>Click to add text</a:t>
            </a:r>
          </a:p>
        </p:txBody>
      </p:sp>
      <p:sp>
        <p:nvSpPr>
          <p:cNvPr id="44" name="Text Placeholder 10">
            <a:extLst>
              <a:ext uri="{FF2B5EF4-FFF2-40B4-BE49-F238E27FC236}">
                <a16:creationId xmlns:a16="http://schemas.microsoft.com/office/drawing/2014/main" id="{9C0C6E63-A45B-409B-824C-FAA0CC56EC89}"/>
              </a:ext>
            </a:extLst>
          </p:cNvPr>
          <p:cNvSpPr>
            <a:spLocks noGrp="1"/>
          </p:cNvSpPr>
          <p:nvPr>
            <p:ph type="body" sz="quarter" idx="18" hasCustomPrompt="1"/>
          </p:nvPr>
        </p:nvSpPr>
        <p:spPr>
          <a:xfrm>
            <a:off x="3508580" y="3608439"/>
            <a:ext cx="2351446" cy="491509"/>
          </a:xfrm>
          <a:prstGeom prst="rect">
            <a:avLst/>
          </a:prstGeom>
        </p:spPr>
        <p:txBody>
          <a:bodyPr anchor="b"/>
          <a:lstStyle>
            <a:lvl1pPr marL="0" indent="0" algn="ctr">
              <a:buNone/>
              <a:defRPr sz="1800" cap="all" spc="100" baseline="0">
                <a:solidFill>
                  <a:schemeClr val="accent5">
                    <a:lumMod val="50000"/>
                  </a:schemeClr>
                </a:solidFill>
                <a:latin typeface="+mj-lt"/>
              </a:defRPr>
            </a:lvl1pPr>
          </a:lstStyle>
          <a:p>
            <a:pPr lvl="0"/>
            <a:r>
              <a:rPr lang="en-US" dirty="0"/>
              <a:t>Click to add subtitle</a:t>
            </a:r>
          </a:p>
        </p:txBody>
      </p:sp>
      <p:sp>
        <p:nvSpPr>
          <p:cNvPr id="43" name="Text Placeholder 10">
            <a:extLst>
              <a:ext uri="{FF2B5EF4-FFF2-40B4-BE49-F238E27FC236}">
                <a16:creationId xmlns:a16="http://schemas.microsoft.com/office/drawing/2014/main" id="{B910C319-3589-469F-9A8A-173CB714BA47}"/>
              </a:ext>
            </a:extLst>
          </p:cNvPr>
          <p:cNvSpPr>
            <a:spLocks noGrp="1"/>
          </p:cNvSpPr>
          <p:nvPr>
            <p:ph type="body" sz="quarter" idx="17" hasCustomPrompt="1"/>
          </p:nvPr>
        </p:nvSpPr>
        <p:spPr>
          <a:xfrm>
            <a:off x="3508580" y="4036041"/>
            <a:ext cx="2351446" cy="1704547"/>
          </a:xfrm>
          <a:prstGeom prst="rect">
            <a:avLst/>
          </a:prstGeom>
        </p:spPr>
        <p:txBody>
          <a:bodyPr anchor="t"/>
          <a:lstStyle>
            <a:lvl1pPr marL="0" indent="0" algn="ctr">
              <a:lnSpc>
                <a:spcPct val="100000"/>
              </a:lnSpc>
              <a:spcBef>
                <a:spcPts val="0"/>
              </a:spcBef>
              <a:buNone/>
              <a:defRPr sz="1600" cap="none" spc="100" baseline="0">
                <a:solidFill>
                  <a:schemeClr val="tx1"/>
                </a:solidFill>
                <a:latin typeface="+mn-lt"/>
              </a:defRPr>
            </a:lvl1pPr>
          </a:lstStyle>
          <a:p>
            <a:pPr lvl="0"/>
            <a:r>
              <a:rPr lang="en-US" dirty="0"/>
              <a:t>Click to add text</a:t>
            </a:r>
          </a:p>
        </p:txBody>
      </p:sp>
      <p:sp>
        <p:nvSpPr>
          <p:cNvPr id="46" name="Text Placeholder 10">
            <a:extLst>
              <a:ext uri="{FF2B5EF4-FFF2-40B4-BE49-F238E27FC236}">
                <a16:creationId xmlns:a16="http://schemas.microsoft.com/office/drawing/2014/main" id="{D9802FCD-21E3-4F6F-B57C-02AEB618FE8B}"/>
              </a:ext>
            </a:extLst>
          </p:cNvPr>
          <p:cNvSpPr>
            <a:spLocks noGrp="1"/>
          </p:cNvSpPr>
          <p:nvPr>
            <p:ph type="body" sz="quarter" idx="20" hasCustomPrompt="1"/>
          </p:nvPr>
        </p:nvSpPr>
        <p:spPr>
          <a:xfrm>
            <a:off x="6303400" y="3608439"/>
            <a:ext cx="2351446" cy="491509"/>
          </a:xfrm>
          <a:prstGeom prst="rect">
            <a:avLst/>
          </a:prstGeom>
        </p:spPr>
        <p:txBody>
          <a:bodyPr anchor="b"/>
          <a:lstStyle>
            <a:lvl1pPr marL="0" indent="0" algn="ctr">
              <a:buNone/>
              <a:defRPr sz="1800" cap="all" spc="100" baseline="0">
                <a:solidFill>
                  <a:schemeClr val="accent5">
                    <a:lumMod val="50000"/>
                  </a:schemeClr>
                </a:solidFill>
                <a:latin typeface="+mj-lt"/>
              </a:defRPr>
            </a:lvl1pPr>
          </a:lstStyle>
          <a:p>
            <a:pPr lvl="0"/>
            <a:r>
              <a:rPr lang="en-US" dirty="0"/>
              <a:t>Click to add subtitle</a:t>
            </a:r>
          </a:p>
        </p:txBody>
      </p:sp>
      <p:sp>
        <p:nvSpPr>
          <p:cNvPr id="45" name="Text Placeholder 10">
            <a:extLst>
              <a:ext uri="{FF2B5EF4-FFF2-40B4-BE49-F238E27FC236}">
                <a16:creationId xmlns:a16="http://schemas.microsoft.com/office/drawing/2014/main" id="{4AFEE648-F3AD-453E-895B-F43C7415C7BC}"/>
              </a:ext>
            </a:extLst>
          </p:cNvPr>
          <p:cNvSpPr>
            <a:spLocks noGrp="1"/>
          </p:cNvSpPr>
          <p:nvPr>
            <p:ph type="body" sz="quarter" idx="19" hasCustomPrompt="1"/>
          </p:nvPr>
        </p:nvSpPr>
        <p:spPr>
          <a:xfrm>
            <a:off x="6303400" y="4036041"/>
            <a:ext cx="2351446" cy="1704547"/>
          </a:xfrm>
          <a:prstGeom prst="rect">
            <a:avLst/>
          </a:prstGeom>
        </p:spPr>
        <p:txBody>
          <a:bodyPr anchor="t"/>
          <a:lstStyle>
            <a:lvl1pPr marL="0" indent="0" algn="ctr">
              <a:lnSpc>
                <a:spcPct val="100000"/>
              </a:lnSpc>
              <a:spcBef>
                <a:spcPts val="0"/>
              </a:spcBef>
              <a:buNone/>
              <a:defRPr sz="1600" cap="none" spc="100" baseline="0">
                <a:solidFill>
                  <a:schemeClr val="tx1"/>
                </a:solidFill>
                <a:latin typeface="+mn-lt"/>
              </a:defRPr>
            </a:lvl1pPr>
          </a:lstStyle>
          <a:p>
            <a:pPr lvl="0"/>
            <a:r>
              <a:rPr lang="en-US" dirty="0"/>
              <a:t>Click to add text</a:t>
            </a:r>
          </a:p>
        </p:txBody>
      </p:sp>
      <p:sp>
        <p:nvSpPr>
          <p:cNvPr id="48" name="Text Placeholder 10">
            <a:extLst>
              <a:ext uri="{FF2B5EF4-FFF2-40B4-BE49-F238E27FC236}">
                <a16:creationId xmlns:a16="http://schemas.microsoft.com/office/drawing/2014/main" id="{AA760860-8E89-42DD-87FD-F9951F283727}"/>
              </a:ext>
            </a:extLst>
          </p:cNvPr>
          <p:cNvSpPr>
            <a:spLocks noGrp="1"/>
          </p:cNvSpPr>
          <p:nvPr>
            <p:ph type="body" sz="quarter" idx="22" hasCustomPrompt="1"/>
          </p:nvPr>
        </p:nvSpPr>
        <p:spPr>
          <a:xfrm>
            <a:off x="9071180" y="3608439"/>
            <a:ext cx="2351446" cy="491509"/>
          </a:xfrm>
          <a:prstGeom prst="rect">
            <a:avLst/>
          </a:prstGeom>
        </p:spPr>
        <p:txBody>
          <a:bodyPr anchor="b"/>
          <a:lstStyle>
            <a:lvl1pPr marL="0" indent="0" algn="ctr">
              <a:buNone/>
              <a:defRPr sz="1800" cap="all" spc="100" baseline="0">
                <a:solidFill>
                  <a:schemeClr val="accent5">
                    <a:lumMod val="50000"/>
                  </a:schemeClr>
                </a:solidFill>
                <a:latin typeface="+mj-lt"/>
              </a:defRPr>
            </a:lvl1pPr>
          </a:lstStyle>
          <a:p>
            <a:pPr lvl="0"/>
            <a:r>
              <a:rPr lang="en-US" dirty="0"/>
              <a:t>Click to add subtitle</a:t>
            </a:r>
          </a:p>
        </p:txBody>
      </p:sp>
      <p:sp>
        <p:nvSpPr>
          <p:cNvPr id="47" name="Text Placeholder 10">
            <a:extLst>
              <a:ext uri="{FF2B5EF4-FFF2-40B4-BE49-F238E27FC236}">
                <a16:creationId xmlns:a16="http://schemas.microsoft.com/office/drawing/2014/main" id="{5FD2DFE0-D25E-4B72-A2B4-C40CF72D522E}"/>
              </a:ext>
            </a:extLst>
          </p:cNvPr>
          <p:cNvSpPr>
            <a:spLocks noGrp="1"/>
          </p:cNvSpPr>
          <p:nvPr>
            <p:ph type="body" sz="quarter" idx="21" hasCustomPrompt="1"/>
          </p:nvPr>
        </p:nvSpPr>
        <p:spPr>
          <a:xfrm>
            <a:off x="9071180" y="4036041"/>
            <a:ext cx="2351446" cy="1704547"/>
          </a:xfrm>
          <a:prstGeom prst="rect">
            <a:avLst/>
          </a:prstGeom>
        </p:spPr>
        <p:txBody>
          <a:bodyPr anchor="t"/>
          <a:lstStyle>
            <a:lvl1pPr marL="0" indent="0" algn="ctr">
              <a:lnSpc>
                <a:spcPct val="100000"/>
              </a:lnSpc>
              <a:spcBef>
                <a:spcPts val="0"/>
              </a:spcBef>
              <a:buNone/>
              <a:defRPr sz="1600" cap="none" spc="100" baseline="0">
                <a:solidFill>
                  <a:schemeClr val="tx1"/>
                </a:solidFill>
                <a:latin typeface="+mn-lt"/>
              </a:defRPr>
            </a:lvl1pPr>
          </a:lstStyle>
          <a:p>
            <a:pPr lvl="0"/>
            <a:r>
              <a:rPr lang="en-US" dirty="0"/>
              <a:t>Click to add text</a:t>
            </a:r>
          </a:p>
        </p:txBody>
      </p:sp>
      <p:sp>
        <p:nvSpPr>
          <p:cNvPr id="40" name="Date Placeholder 3">
            <a:extLst>
              <a:ext uri="{FF2B5EF4-FFF2-40B4-BE49-F238E27FC236}">
                <a16:creationId xmlns:a16="http://schemas.microsoft.com/office/drawing/2014/main" id="{573EDDB2-8AC2-4A88-95EE-20082E77DEB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spc="100" baseline="0">
                <a:solidFill>
                  <a:schemeClr val="bg2">
                    <a:lumMod val="50000"/>
                  </a:schemeClr>
                </a:solidFill>
              </a:defRPr>
            </a:lvl1pPr>
          </a:lstStyle>
          <a:p>
            <a:r>
              <a:rPr lang="en-US" dirty="0"/>
              <a:t>20XX</a:t>
            </a:r>
          </a:p>
        </p:txBody>
      </p:sp>
      <p:sp>
        <p:nvSpPr>
          <p:cNvPr id="41" name="Footer Placeholder 4">
            <a:extLst>
              <a:ext uri="{FF2B5EF4-FFF2-40B4-BE49-F238E27FC236}">
                <a16:creationId xmlns:a16="http://schemas.microsoft.com/office/drawing/2014/main" id="{325A34CF-B8DC-4A28-86BC-8D450E3D3C5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bg2">
                    <a:lumMod val="50000"/>
                  </a:schemeClr>
                </a:solidFill>
                <a:latin typeface="+mj-lt"/>
              </a:defRPr>
            </a:lvl1pPr>
          </a:lstStyle>
          <a:p>
            <a:r>
              <a:rPr lang="en-US" dirty="0"/>
              <a:t>Pitch deck</a:t>
            </a:r>
          </a:p>
        </p:txBody>
      </p:sp>
      <p:sp>
        <p:nvSpPr>
          <p:cNvPr id="42" name="Slide Number Placeholder 5">
            <a:extLst>
              <a:ext uri="{FF2B5EF4-FFF2-40B4-BE49-F238E27FC236}">
                <a16:creationId xmlns:a16="http://schemas.microsoft.com/office/drawing/2014/main" id="{3F009426-0603-4EF7-8DE1-0CA50818F7A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spc="100" baseline="0">
                <a:solidFill>
                  <a:schemeClr val="bg2">
                    <a:lumMod val="50000"/>
                  </a:schemeClr>
                </a:solidFill>
              </a:defRPr>
            </a:lvl1pPr>
          </a:lstStyle>
          <a:p>
            <a:fld id="{EA87306C-81BA-4795-A5CA-9392456A8C1E}" type="slidenum">
              <a:rPr lang="en-US" smtClean="0"/>
              <a:pPr/>
              <a:t>‹#›</a:t>
            </a:fld>
            <a:endParaRPr lang="en-US" dirty="0"/>
          </a:p>
        </p:txBody>
      </p:sp>
    </p:spTree>
    <p:extLst>
      <p:ext uri="{BB962C8B-B14F-4D97-AF65-F5344CB8AC3E}">
        <p14:creationId xmlns:p14="http://schemas.microsoft.com/office/powerpoint/2010/main" val="41476556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roduct Benefits">
    <p:spTree>
      <p:nvGrpSpPr>
        <p:cNvPr id="1" name=""/>
        <p:cNvGrpSpPr/>
        <p:nvPr/>
      </p:nvGrpSpPr>
      <p:grpSpPr>
        <a:xfrm>
          <a:off x="0" y="0"/>
          <a:ext cx="0" cy="0"/>
          <a:chOff x="0" y="0"/>
          <a:chExt cx="0" cy="0"/>
        </a:xfrm>
      </p:grpSpPr>
      <p:sp>
        <p:nvSpPr>
          <p:cNvPr id="11" name="Picture Placeholder 8">
            <a:extLst>
              <a:ext uri="{FF2B5EF4-FFF2-40B4-BE49-F238E27FC236}">
                <a16:creationId xmlns:a16="http://schemas.microsoft.com/office/drawing/2014/main" id="{E090415B-A73D-4D17-B5FA-F442D6C0EB27}"/>
              </a:ext>
            </a:extLst>
          </p:cNvPr>
          <p:cNvSpPr>
            <a:spLocks noGrp="1"/>
          </p:cNvSpPr>
          <p:nvPr>
            <p:ph type="pic" sz="quarter" idx="10" hasCustomPrompt="1"/>
          </p:nvPr>
        </p:nvSpPr>
        <p:spPr>
          <a:xfrm>
            <a:off x="0" y="0"/>
            <a:ext cx="12192000" cy="3429000"/>
          </a:xfrm>
          <a:prstGeom prst="rect">
            <a:avLst/>
          </a:prstGeom>
        </p:spPr>
        <p:txBody>
          <a:bodyPr/>
          <a:lstStyle>
            <a:lvl1pPr marL="0" indent="0" algn="ctr">
              <a:buNone/>
              <a:defRPr/>
            </a:lvl1pPr>
          </a:lstStyle>
          <a:p>
            <a:r>
              <a:rPr lang="en-US" dirty="0"/>
              <a:t>Click to add photo</a:t>
            </a:r>
          </a:p>
        </p:txBody>
      </p:sp>
      <p:sp>
        <p:nvSpPr>
          <p:cNvPr id="3" name="Title 2">
            <a:extLst>
              <a:ext uri="{FF2B5EF4-FFF2-40B4-BE49-F238E27FC236}">
                <a16:creationId xmlns:a16="http://schemas.microsoft.com/office/drawing/2014/main" id="{AB9CB337-B3D4-443D-99C2-B7AE9EB5D243}"/>
              </a:ext>
            </a:extLst>
          </p:cNvPr>
          <p:cNvSpPr>
            <a:spLocks noGrp="1"/>
          </p:cNvSpPr>
          <p:nvPr>
            <p:ph type="title" hasCustomPrompt="1"/>
          </p:nvPr>
        </p:nvSpPr>
        <p:spPr>
          <a:xfrm>
            <a:off x="81279" y="-136525"/>
            <a:ext cx="4979773" cy="6858000"/>
          </a:xfrm>
          <a:prstGeom prst="rect">
            <a:avLst/>
          </a:prstGeom>
          <a:solidFill>
            <a:schemeClr val="accent2">
              <a:alpha val="92000"/>
            </a:schemeClr>
          </a:solidFill>
        </p:spPr>
        <p:txBody>
          <a:bodyPr tIns="3246120" anchor="ctr"/>
          <a:lstStyle>
            <a:lvl1pPr algn="ctr">
              <a:defRPr sz="2400" cap="all" spc="100" baseline="0">
                <a:solidFill>
                  <a:schemeClr val="bg1"/>
                </a:solidFill>
              </a:defRPr>
            </a:lvl1pPr>
          </a:lstStyle>
          <a:p>
            <a:r>
              <a:rPr lang="en-US" dirty="0"/>
              <a:t>Add title</a:t>
            </a:r>
          </a:p>
        </p:txBody>
      </p:sp>
      <p:sp>
        <p:nvSpPr>
          <p:cNvPr id="8" name="Date Placeholder 3">
            <a:extLst>
              <a:ext uri="{FF2B5EF4-FFF2-40B4-BE49-F238E27FC236}">
                <a16:creationId xmlns:a16="http://schemas.microsoft.com/office/drawing/2014/main" id="{C9AB6E92-BF31-4AA5-B407-78E1D7795AB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spc="100" baseline="0">
                <a:solidFill>
                  <a:schemeClr val="bg1"/>
                </a:solidFill>
                <a:effectLst>
                  <a:outerShdw blurRad="38100" dist="38100" dir="2700000" algn="tl">
                    <a:srgbClr val="000000">
                      <a:alpha val="43137"/>
                    </a:srgbClr>
                  </a:outerShdw>
                </a:effectLst>
              </a:defRPr>
            </a:lvl1pPr>
          </a:lstStyle>
          <a:p>
            <a:r>
              <a:rPr lang="en-US" dirty="0"/>
              <a:t>20XX</a:t>
            </a:r>
          </a:p>
        </p:txBody>
      </p:sp>
      <p:sp>
        <p:nvSpPr>
          <p:cNvPr id="9" name="Footer Placeholder 4">
            <a:extLst>
              <a:ext uri="{FF2B5EF4-FFF2-40B4-BE49-F238E27FC236}">
                <a16:creationId xmlns:a16="http://schemas.microsoft.com/office/drawing/2014/main" id="{3803124F-8B71-4805-8DBD-A3AB3ED4347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bg2">
                    <a:lumMod val="50000"/>
                  </a:schemeClr>
                </a:solidFill>
                <a:latin typeface="+mj-lt"/>
              </a:defRPr>
            </a:lvl1pPr>
          </a:lstStyle>
          <a:p>
            <a:r>
              <a:rPr lang="en-US" dirty="0"/>
              <a:t>Pitch deck</a:t>
            </a:r>
          </a:p>
        </p:txBody>
      </p:sp>
      <p:sp>
        <p:nvSpPr>
          <p:cNvPr id="10" name="Slide Number Placeholder 5">
            <a:extLst>
              <a:ext uri="{FF2B5EF4-FFF2-40B4-BE49-F238E27FC236}">
                <a16:creationId xmlns:a16="http://schemas.microsoft.com/office/drawing/2014/main" id="{99A9D64C-A9E2-4148-B514-933547C5B9E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spc="100" baseline="0">
                <a:solidFill>
                  <a:schemeClr val="bg2">
                    <a:lumMod val="50000"/>
                  </a:schemeClr>
                </a:solidFill>
              </a:defRPr>
            </a:lvl1pPr>
          </a:lstStyle>
          <a:p>
            <a:fld id="{EA87306C-81BA-4795-A5CA-9392456A8C1E}" type="slidenum">
              <a:rPr lang="en-US" smtClean="0"/>
              <a:pPr/>
              <a:t>‹#›</a:t>
            </a:fld>
            <a:endParaRPr lang="en-US" dirty="0"/>
          </a:p>
        </p:txBody>
      </p:sp>
      <p:sp>
        <p:nvSpPr>
          <p:cNvPr id="15" name="Text Placeholder 10">
            <a:extLst>
              <a:ext uri="{FF2B5EF4-FFF2-40B4-BE49-F238E27FC236}">
                <a16:creationId xmlns:a16="http://schemas.microsoft.com/office/drawing/2014/main" id="{4218B468-C542-4326-86FA-43DF3A4F3DB9}"/>
              </a:ext>
            </a:extLst>
          </p:cNvPr>
          <p:cNvSpPr>
            <a:spLocks noGrp="1"/>
          </p:cNvSpPr>
          <p:nvPr>
            <p:ph type="body" sz="quarter" idx="16" hasCustomPrompt="1"/>
          </p:nvPr>
        </p:nvSpPr>
        <p:spPr>
          <a:xfrm>
            <a:off x="5743575" y="3972253"/>
            <a:ext cx="5859420" cy="1769419"/>
          </a:xfrm>
          <a:prstGeom prst="rect">
            <a:avLst/>
          </a:prstGeom>
        </p:spPr>
        <p:txBody>
          <a:bodyPr anchor="ctr"/>
          <a:lstStyle>
            <a:lvl1pPr marL="0" indent="0" algn="l">
              <a:lnSpc>
                <a:spcPct val="200000"/>
              </a:lnSpc>
              <a:spcBef>
                <a:spcPts val="0"/>
              </a:spcBef>
              <a:buNone/>
              <a:defRPr sz="1800" cap="none" spc="100" baseline="0">
                <a:solidFill>
                  <a:schemeClr val="tx1"/>
                </a:solidFill>
                <a:latin typeface="+mn-lt"/>
              </a:defRPr>
            </a:lvl1pPr>
          </a:lstStyle>
          <a:p>
            <a:pPr lvl="0"/>
            <a:r>
              <a:rPr lang="en-US" dirty="0"/>
              <a:t>Click to add subtitle</a:t>
            </a:r>
          </a:p>
        </p:txBody>
      </p:sp>
    </p:spTree>
    <p:extLst>
      <p:ext uri="{BB962C8B-B14F-4D97-AF65-F5344CB8AC3E}">
        <p14:creationId xmlns:p14="http://schemas.microsoft.com/office/powerpoint/2010/main" val="41704208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7" name="Picture Placeholder 7">
            <a:extLst>
              <a:ext uri="{FF2B5EF4-FFF2-40B4-BE49-F238E27FC236}">
                <a16:creationId xmlns:a16="http://schemas.microsoft.com/office/drawing/2014/main" id="{02728A58-8DE2-4B1C-B6CA-F2AED56F4504}"/>
              </a:ext>
            </a:extLst>
          </p:cNvPr>
          <p:cNvSpPr>
            <a:spLocks noGrp="1"/>
          </p:cNvSpPr>
          <p:nvPr>
            <p:ph type="pic" sz="quarter" idx="10" hasCustomPrompt="1"/>
          </p:nvPr>
        </p:nvSpPr>
        <p:spPr>
          <a:xfrm>
            <a:off x="0" y="0"/>
            <a:ext cx="12192000" cy="6858000"/>
          </a:xfrm>
          <a:prstGeom prst="rect">
            <a:avLst/>
          </a:prstGeom>
        </p:spPr>
        <p:txBody>
          <a:bodyPr/>
          <a:lstStyle>
            <a:lvl1pPr marL="0" indent="0" algn="ctr">
              <a:buNone/>
              <a:defRPr/>
            </a:lvl1pPr>
          </a:lstStyle>
          <a:p>
            <a:r>
              <a:rPr lang="en-US" dirty="0"/>
              <a:t>Click to add photo</a:t>
            </a:r>
          </a:p>
        </p:txBody>
      </p:sp>
      <p:sp>
        <p:nvSpPr>
          <p:cNvPr id="2" name="Title 1">
            <a:extLst>
              <a:ext uri="{FF2B5EF4-FFF2-40B4-BE49-F238E27FC236}">
                <a16:creationId xmlns:a16="http://schemas.microsoft.com/office/drawing/2014/main" id="{B69D7CAC-EE78-4BAE-94EA-EBE4BB118115}"/>
              </a:ext>
            </a:extLst>
          </p:cNvPr>
          <p:cNvSpPr>
            <a:spLocks noGrp="1"/>
          </p:cNvSpPr>
          <p:nvPr>
            <p:ph type="title" hasCustomPrompt="1"/>
          </p:nvPr>
        </p:nvSpPr>
        <p:spPr>
          <a:xfrm>
            <a:off x="0" y="2375848"/>
            <a:ext cx="12192000" cy="4491182"/>
          </a:xfrm>
          <a:prstGeom prst="rect">
            <a:avLst/>
          </a:prstGeom>
          <a:solidFill>
            <a:schemeClr val="accent4">
              <a:lumMod val="50000"/>
              <a:alpha val="55000"/>
            </a:schemeClr>
          </a:solidFill>
        </p:spPr>
        <p:txBody>
          <a:bodyPr lIns="3657600" tIns="182880" rIns="3657600"/>
          <a:lstStyle>
            <a:lvl1pPr algn="ctr">
              <a:defRPr sz="6000" cap="all" spc="100" baseline="0">
                <a:solidFill>
                  <a:schemeClr val="accent5"/>
                </a:solidFill>
              </a:defRPr>
            </a:lvl1pPr>
          </a:lstStyle>
          <a:p>
            <a:r>
              <a:rPr lang="en-US" dirty="0"/>
              <a:t>Click to add title</a:t>
            </a:r>
          </a:p>
        </p:txBody>
      </p:sp>
    </p:spTree>
    <p:extLst>
      <p:ext uri="{BB962C8B-B14F-4D97-AF65-F5344CB8AC3E}">
        <p14:creationId xmlns:p14="http://schemas.microsoft.com/office/powerpoint/2010/main" val="11483287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usiness Model">
    <p:bg>
      <p:bgPr>
        <a:solidFill>
          <a:schemeClr val="accent5">
            <a:alpha val="10000"/>
          </a:schemeClr>
        </a:solidFill>
        <a:effectLst/>
      </p:bgPr>
    </p:bg>
    <p:spTree>
      <p:nvGrpSpPr>
        <p:cNvPr id="1" name=""/>
        <p:cNvGrpSpPr/>
        <p:nvPr/>
      </p:nvGrpSpPr>
      <p:grpSpPr>
        <a:xfrm>
          <a:off x="0" y="0"/>
          <a:ext cx="0" cy="0"/>
          <a:chOff x="0" y="0"/>
          <a:chExt cx="0" cy="0"/>
        </a:xfrm>
      </p:grpSpPr>
      <p:sp>
        <p:nvSpPr>
          <p:cNvPr id="11" name="Picture Placeholder 8">
            <a:extLst>
              <a:ext uri="{FF2B5EF4-FFF2-40B4-BE49-F238E27FC236}">
                <a16:creationId xmlns:a16="http://schemas.microsoft.com/office/drawing/2014/main" id="{50298920-F98C-4AFF-A39F-BB5644F96EBA}"/>
              </a:ext>
            </a:extLst>
          </p:cNvPr>
          <p:cNvSpPr>
            <a:spLocks noGrp="1"/>
          </p:cNvSpPr>
          <p:nvPr>
            <p:ph type="pic" sz="quarter" idx="10" hasCustomPrompt="1"/>
          </p:nvPr>
        </p:nvSpPr>
        <p:spPr>
          <a:xfrm>
            <a:off x="-1" y="0"/>
            <a:ext cx="6772276" cy="6858000"/>
          </a:xfrm>
          <a:prstGeom prst="rect">
            <a:avLst/>
          </a:prstGeom>
        </p:spPr>
        <p:txBody>
          <a:bodyPr/>
          <a:lstStyle>
            <a:lvl1pPr marL="0" indent="0" algn="ctr">
              <a:buNone/>
              <a:defRPr/>
            </a:lvl1pPr>
          </a:lstStyle>
          <a:p>
            <a:r>
              <a:rPr lang="en-US" dirty="0"/>
              <a:t>Click to add photo</a:t>
            </a:r>
          </a:p>
        </p:txBody>
      </p:sp>
      <p:sp>
        <p:nvSpPr>
          <p:cNvPr id="2" name="Title 1">
            <a:extLst>
              <a:ext uri="{FF2B5EF4-FFF2-40B4-BE49-F238E27FC236}">
                <a16:creationId xmlns:a16="http://schemas.microsoft.com/office/drawing/2014/main" id="{7D906EC1-D867-4113-B1E4-72ADCC4B1586}"/>
              </a:ext>
            </a:extLst>
          </p:cNvPr>
          <p:cNvSpPr>
            <a:spLocks noGrp="1"/>
          </p:cNvSpPr>
          <p:nvPr>
            <p:ph type="title" hasCustomPrompt="1"/>
          </p:nvPr>
        </p:nvSpPr>
        <p:spPr>
          <a:xfrm>
            <a:off x="1861354" y="790901"/>
            <a:ext cx="3049568" cy="640698"/>
          </a:xfrm>
          <a:prstGeom prst="rect">
            <a:avLst/>
          </a:prstGeom>
          <a:gradFill>
            <a:gsLst>
              <a:gs pos="50000">
                <a:schemeClr val="accent1">
                  <a:lumMod val="5000"/>
                  <a:lumOff val="95000"/>
                  <a:alpha val="0"/>
                </a:schemeClr>
              </a:gs>
              <a:gs pos="50000">
                <a:schemeClr val="accent5">
                  <a:alpha val="10000"/>
                </a:schemeClr>
              </a:gs>
            </a:gsLst>
            <a:lin ang="0" scaled="0"/>
          </a:gradFill>
          <a:ln w="28575">
            <a:solidFill>
              <a:schemeClr val="bg1"/>
            </a:solidFill>
          </a:ln>
        </p:spPr>
        <p:txBody>
          <a:bodyPr anchor="ctr"/>
          <a:lstStyle>
            <a:lvl1pPr algn="ctr">
              <a:defRPr sz="2400" cap="all" spc="100" baseline="0">
                <a:solidFill>
                  <a:schemeClr val="bg1"/>
                </a:solidFill>
              </a:defRPr>
            </a:lvl1pPr>
          </a:lstStyle>
          <a:p>
            <a:r>
              <a:rPr lang="en-US" dirty="0"/>
              <a:t>Add title</a:t>
            </a:r>
          </a:p>
        </p:txBody>
      </p:sp>
      <p:sp>
        <p:nvSpPr>
          <p:cNvPr id="16" name="Text Placeholder 10">
            <a:extLst>
              <a:ext uri="{FF2B5EF4-FFF2-40B4-BE49-F238E27FC236}">
                <a16:creationId xmlns:a16="http://schemas.microsoft.com/office/drawing/2014/main" id="{782CE97E-7FF6-4E8B-AF42-9777A2451F87}"/>
              </a:ext>
            </a:extLst>
          </p:cNvPr>
          <p:cNvSpPr>
            <a:spLocks noGrp="1"/>
          </p:cNvSpPr>
          <p:nvPr>
            <p:ph type="body" sz="quarter" idx="16" hasCustomPrompt="1"/>
          </p:nvPr>
        </p:nvSpPr>
        <p:spPr>
          <a:xfrm>
            <a:off x="7822086" y="826720"/>
            <a:ext cx="3421103" cy="426393"/>
          </a:xfrm>
          <a:prstGeom prst="rect">
            <a:avLst/>
          </a:prstGeom>
        </p:spPr>
        <p:txBody>
          <a:bodyPr anchor="b"/>
          <a:lstStyle>
            <a:lvl1pPr marL="0" indent="0" algn="l">
              <a:buNone/>
              <a:defRPr sz="1800" cap="all" spc="100" baseline="0">
                <a:solidFill>
                  <a:schemeClr val="accent2"/>
                </a:solidFill>
                <a:latin typeface="+mj-lt"/>
              </a:defRPr>
            </a:lvl1pPr>
          </a:lstStyle>
          <a:p>
            <a:pPr lvl="0"/>
            <a:r>
              <a:rPr lang="en-US" dirty="0"/>
              <a:t>Click to add subtitle</a:t>
            </a:r>
          </a:p>
        </p:txBody>
      </p:sp>
      <p:sp>
        <p:nvSpPr>
          <p:cNvPr id="14" name="Text Placeholder 10">
            <a:extLst>
              <a:ext uri="{FF2B5EF4-FFF2-40B4-BE49-F238E27FC236}">
                <a16:creationId xmlns:a16="http://schemas.microsoft.com/office/drawing/2014/main" id="{F57B5FEE-44D7-4F94-A843-EC7BD802D827}"/>
              </a:ext>
            </a:extLst>
          </p:cNvPr>
          <p:cNvSpPr>
            <a:spLocks noGrp="1"/>
          </p:cNvSpPr>
          <p:nvPr>
            <p:ph type="body" sz="quarter" idx="12" hasCustomPrompt="1"/>
          </p:nvPr>
        </p:nvSpPr>
        <p:spPr>
          <a:xfrm>
            <a:off x="7822086" y="1206225"/>
            <a:ext cx="3421103" cy="1017102"/>
          </a:xfrm>
          <a:prstGeom prst="rect">
            <a:avLst/>
          </a:prstGeom>
        </p:spPr>
        <p:txBody>
          <a:bodyPr anchor="t"/>
          <a:lstStyle>
            <a:lvl1pPr marL="0" indent="0" algn="l">
              <a:lnSpc>
                <a:spcPct val="125000"/>
              </a:lnSpc>
              <a:spcBef>
                <a:spcPts val="0"/>
              </a:spcBef>
              <a:buNone/>
              <a:defRPr sz="1600" cap="none" spc="100" baseline="0">
                <a:solidFill>
                  <a:schemeClr val="tx1"/>
                </a:solidFill>
                <a:latin typeface="+mn-lt"/>
              </a:defRPr>
            </a:lvl1pPr>
          </a:lstStyle>
          <a:p>
            <a:pPr lvl="0"/>
            <a:r>
              <a:rPr lang="en-US" dirty="0"/>
              <a:t>Click to add text</a:t>
            </a:r>
          </a:p>
        </p:txBody>
      </p:sp>
      <p:sp>
        <p:nvSpPr>
          <p:cNvPr id="36" name="Text Placeholder 10">
            <a:extLst>
              <a:ext uri="{FF2B5EF4-FFF2-40B4-BE49-F238E27FC236}">
                <a16:creationId xmlns:a16="http://schemas.microsoft.com/office/drawing/2014/main" id="{4250112D-DE79-407A-BBAB-B2BB2CB881C5}"/>
              </a:ext>
            </a:extLst>
          </p:cNvPr>
          <p:cNvSpPr>
            <a:spLocks noGrp="1"/>
          </p:cNvSpPr>
          <p:nvPr>
            <p:ph type="body" sz="quarter" idx="18" hasCustomPrompt="1"/>
          </p:nvPr>
        </p:nvSpPr>
        <p:spPr>
          <a:xfrm>
            <a:off x="7822086" y="2666702"/>
            <a:ext cx="3421103" cy="426393"/>
          </a:xfrm>
          <a:prstGeom prst="rect">
            <a:avLst/>
          </a:prstGeom>
        </p:spPr>
        <p:txBody>
          <a:bodyPr anchor="b"/>
          <a:lstStyle>
            <a:lvl1pPr marL="0" indent="0" algn="l">
              <a:buNone/>
              <a:defRPr sz="1800" cap="all" spc="100" baseline="0">
                <a:solidFill>
                  <a:schemeClr val="accent2"/>
                </a:solidFill>
                <a:latin typeface="+mj-lt"/>
              </a:defRPr>
            </a:lvl1pPr>
          </a:lstStyle>
          <a:p>
            <a:pPr lvl="0"/>
            <a:r>
              <a:rPr lang="en-US" dirty="0"/>
              <a:t>Click to add subtitle</a:t>
            </a:r>
          </a:p>
        </p:txBody>
      </p:sp>
      <p:sp>
        <p:nvSpPr>
          <p:cNvPr id="35" name="Text Placeholder 10">
            <a:extLst>
              <a:ext uri="{FF2B5EF4-FFF2-40B4-BE49-F238E27FC236}">
                <a16:creationId xmlns:a16="http://schemas.microsoft.com/office/drawing/2014/main" id="{1C55DCE1-6E6B-4CDD-A9D8-B2A003485698}"/>
              </a:ext>
            </a:extLst>
          </p:cNvPr>
          <p:cNvSpPr>
            <a:spLocks noGrp="1"/>
          </p:cNvSpPr>
          <p:nvPr>
            <p:ph type="body" sz="quarter" idx="17" hasCustomPrompt="1"/>
          </p:nvPr>
        </p:nvSpPr>
        <p:spPr>
          <a:xfrm>
            <a:off x="7822086" y="3046207"/>
            <a:ext cx="3421103" cy="1017102"/>
          </a:xfrm>
          <a:prstGeom prst="rect">
            <a:avLst/>
          </a:prstGeom>
        </p:spPr>
        <p:txBody>
          <a:bodyPr anchor="t"/>
          <a:lstStyle>
            <a:lvl1pPr marL="0" indent="0" algn="l">
              <a:lnSpc>
                <a:spcPct val="125000"/>
              </a:lnSpc>
              <a:spcBef>
                <a:spcPts val="0"/>
              </a:spcBef>
              <a:buNone/>
              <a:defRPr sz="1600" cap="none" spc="100" baseline="0">
                <a:solidFill>
                  <a:schemeClr val="tx1"/>
                </a:solidFill>
                <a:latin typeface="+mn-lt"/>
              </a:defRPr>
            </a:lvl1pPr>
          </a:lstStyle>
          <a:p>
            <a:pPr lvl="0"/>
            <a:r>
              <a:rPr lang="en-US" dirty="0"/>
              <a:t>Click to add text</a:t>
            </a:r>
          </a:p>
        </p:txBody>
      </p:sp>
      <p:sp>
        <p:nvSpPr>
          <p:cNvPr id="39" name="Text Placeholder 10">
            <a:extLst>
              <a:ext uri="{FF2B5EF4-FFF2-40B4-BE49-F238E27FC236}">
                <a16:creationId xmlns:a16="http://schemas.microsoft.com/office/drawing/2014/main" id="{9CAE3862-A5E9-4B70-8F14-8F5BFEE3AAEC}"/>
              </a:ext>
            </a:extLst>
          </p:cNvPr>
          <p:cNvSpPr>
            <a:spLocks noGrp="1"/>
          </p:cNvSpPr>
          <p:nvPr>
            <p:ph type="body" sz="quarter" idx="20" hasCustomPrompt="1"/>
          </p:nvPr>
        </p:nvSpPr>
        <p:spPr>
          <a:xfrm>
            <a:off x="7822086" y="4536575"/>
            <a:ext cx="3421103" cy="426393"/>
          </a:xfrm>
          <a:prstGeom prst="rect">
            <a:avLst/>
          </a:prstGeom>
        </p:spPr>
        <p:txBody>
          <a:bodyPr anchor="b"/>
          <a:lstStyle>
            <a:lvl1pPr marL="0" indent="0" algn="l">
              <a:buNone/>
              <a:defRPr sz="1800" cap="all" spc="100" baseline="0">
                <a:solidFill>
                  <a:schemeClr val="accent2"/>
                </a:solidFill>
                <a:latin typeface="+mj-lt"/>
              </a:defRPr>
            </a:lvl1pPr>
          </a:lstStyle>
          <a:p>
            <a:pPr lvl="0"/>
            <a:r>
              <a:rPr lang="en-US" dirty="0"/>
              <a:t>Click to add subtitle</a:t>
            </a:r>
          </a:p>
        </p:txBody>
      </p:sp>
      <p:sp>
        <p:nvSpPr>
          <p:cNvPr id="38" name="Text Placeholder 10">
            <a:extLst>
              <a:ext uri="{FF2B5EF4-FFF2-40B4-BE49-F238E27FC236}">
                <a16:creationId xmlns:a16="http://schemas.microsoft.com/office/drawing/2014/main" id="{34C23C4D-3C16-4A17-BF8A-A9C4E2F013E3}"/>
              </a:ext>
            </a:extLst>
          </p:cNvPr>
          <p:cNvSpPr>
            <a:spLocks noGrp="1"/>
          </p:cNvSpPr>
          <p:nvPr>
            <p:ph type="body" sz="quarter" idx="19" hasCustomPrompt="1"/>
          </p:nvPr>
        </p:nvSpPr>
        <p:spPr>
          <a:xfrm>
            <a:off x="7822086" y="4916080"/>
            <a:ext cx="3421103" cy="1017102"/>
          </a:xfrm>
          <a:prstGeom prst="rect">
            <a:avLst/>
          </a:prstGeom>
        </p:spPr>
        <p:txBody>
          <a:bodyPr anchor="t"/>
          <a:lstStyle>
            <a:lvl1pPr marL="0" indent="0" algn="l">
              <a:lnSpc>
                <a:spcPct val="125000"/>
              </a:lnSpc>
              <a:spcBef>
                <a:spcPts val="0"/>
              </a:spcBef>
              <a:buNone/>
              <a:defRPr sz="1600" cap="none" spc="100" baseline="0">
                <a:solidFill>
                  <a:schemeClr val="tx1"/>
                </a:solidFill>
                <a:latin typeface="+mn-lt"/>
              </a:defRPr>
            </a:lvl1pPr>
          </a:lstStyle>
          <a:p>
            <a:pPr lvl="0"/>
            <a:r>
              <a:rPr lang="en-US" dirty="0"/>
              <a:t>Click to add text</a:t>
            </a:r>
          </a:p>
        </p:txBody>
      </p:sp>
      <p:sp>
        <p:nvSpPr>
          <p:cNvPr id="8" name="Date Placeholder 3">
            <a:extLst>
              <a:ext uri="{FF2B5EF4-FFF2-40B4-BE49-F238E27FC236}">
                <a16:creationId xmlns:a16="http://schemas.microsoft.com/office/drawing/2014/main" id="{E0398655-42A6-4DBC-9542-9A8D10B44A63}"/>
              </a:ext>
            </a:extLst>
          </p:cNvPr>
          <p:cNvSpPr>
            <a:spLocks noGrp="1"/>
          </p:cNvSpPr>
          <p:nvPr>
            <p:ph type="dt" sz="half" idx="2"/>
          </p:nvPr>
        </p:nvSpPr>
        <p:spPr>
          <a:xfrm>
            <a:off x="838200" y="6356350"/>
            <a:ext cx="1590675" cy="365125"/>
          </a:xfrm>
          <a:prstGeom prst="rect">
            <a:avLst/>
          </a:prstGeom>
        </p:spPr>
        <p:txBody>
          <a:bodyPr vert="horz" lIns="91440" tIns="45720" rIns="91440" bIns="45720" rtlCol="0" anchor="ctr"/>
          <a:lstStyle>
            <a:lvl1pPr algn="l">
              <a:defRPr sz="1200" spc="100" baseline="0">
                <a:solidFill>
                  <a:schemeClr val="bg1"/>
                </a:solidFill>
                <a:effectLst>
                  <a:outerShdw blurRad="38100" dist="38100" dir="2700000" algn="tl">
                    <a:srgbClr val="000000">
                      <a:alpha val="43137"/>
                    </a:srgbClr>
                  </a:outerShdw>
                </a:effectLst>
              </a:defRPr>
            </a:lvl1pPr>
          </a:lstStyle>
          <a:p>
            <a:r>
              <a:rPr lang="en-US" dirty="0"/>
              <a:t>20XX</a:t>
            </a:r>
          </a:p>
        </p:txBody>
      </p:sp>
      <p:sp>
        <p:nvSpPr>
          <p:cNvPr id="9" name="Footer Placeholder 4">
            <a:extLst>
              <a:ext uri="{FF2B5EF4-FFF2-40B4-BE49-F238E27FC236}">
                <a16:creationId xmlns:a16="http://schemas.microsoft.com/office/drawing/2014/main" id="{1FF7C44B-1689-4CA8-B0BC-0671EA12750F}"/>
              </a:ext>
            </a:extLst>
          </p:cNvPr>
          <p:cNvSpPr>
            <a:spLocks noGrp="1"/>
          </p:cNvSpPr>
          <p:nvPr>
            <p:ph type="ftr" sz="quarter" idx="3"/>
          </p:nvPr>
        </p:nvSpPr>
        <p:spPr>
          <a:xfrm>
            <a:off x="6473608" y="6356350"/>
            <a:ext cx="2743200" cy="365125"/>
          </a:xfrm>
          <a:prstGeom prst="rect">
            <a:avLst/>
          </a:prstGeom>
        </p:spPr>
        <p:txBody>
          <a:bodyPr vert="horz" lIns="91440" tIns="45720" rIns="91440" bIns="45720" rtlCol="0" anchor="ctr"/>
          <a:lstStyle>
            <a:lvl1pPr algn="ctr">
              <a:defRPr sz="1200" b="1" i="0" cap="all" spc="100" baseline="0">
                <a:solidFill>
                  <a:schemeClr val="bg2">
                    <a:lumMod val="50000"/>
                  </a:schemeClr>
                </a:solidFill>
                <a:effectLst/>
                <a:latin typeface="+mj-lt"/>
              </a:defRPr>
            </a:lvl1pPr>
          </a:lstStyle>
          <a:p>
            <a:r>
              <a:rPr lang="en-US" dirty="0"/>
              <a:t>Pitch deck</a:t>
            </a:r>
          </a:p>
        </p:txBody>
      </p:sp>
      <p:sp>
        <p:nvSpPr>
          <p:cNvPr id="10" name="Slide Number Placeholder 5">
            <a:extLst>
              <a:ext uri="{FF2B5EF4-FFF2-40B4-BE49-F238E27FC236}">
                <a16:creationId xmlns:a16="http://schemas.microsoft.com/office/drawing/2014/main" id="{7D6105C8-7607-448C-9CD2-9CA33B49B4DB}"/>
              </a:ext>
            </a:extLst>
          </p:cNvPr>
          <p:cNvSpPr>
            <a:spLocks noGrp="1"/>
          </p:cNvSpPr>
          <p:nvPr>
            <p:ph type="sldNum" sz="quarter" idx="4"/>
          </p:nvPr>
        </p:nvSpPr>
        <p:spPr>
          <a:xfrm>
            <a:off x="9791700" y="6356350"/>
            <a:ext cx="1562100" cy="365125"/>
          </a:xfrm>
          <a:prstGeom prst="rect">
            <a:avLst/>
          </a:prstGeom>
        </p:spPr>
        <p:txBody>
          <a:bodyPr vert="horz" lIns="91440" tIns="45720" rIns="91440" bIns="45720" rtlCol="0" anchor="ctr"/>
          <a:lstStyle>
            <a:lvl1pPr algn="r">
              <a:defRPr sz="1200" spc="100" baseline="0">
                <a:solidFill>
                  <a:schemeClr val="bg2">
                    <a:lumMod val="50000"/>
                  </a:schemeClr>
                </a:solidFill>
              </a:defRPr>
            </a:lvl1pPr>
          </a:lstStyle>
          <a:p>
            <a:fld id="{EA87306C-81BA-4795-A5CA-9392456A8C1E}" type="slidenum">
              <a:rPr lang="en-US" smtClean="0"/>
              <a:pPr/>
              <a:t>‹#›</a:t>
            </a:fld>
            <a:endParaRPr lang="en-US" dirty="0"/>
          </a:p>
        </p:txBody>
      </p:sp>
    </p:spTree>
    <p:extLst>
      <p:ext uri="{BB962C8B-B14F-4D97-AF65-F5344CB8AC3E}">
        <p14:creationId xmlns:p14="http://schemas.microsoft.com/office/powerpoint/2010/main" val="20042380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arket Opportunity Overview">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78E2C-0F13-417A-AD7A-E478D5C3BD4C}"/>
              </a:ext>
            </a:extLst>
          </p:cNvPr>
          <p:cNvSpPr>
            <a:spLocks noGrp="1"/>
          </p:cNvSpPr>
          <p:nvPr>
            <p:ph type="title" hasCustomPrompt="1"/>
          </p:nvPr>
        </p:nvSpPr>
        <p:spPr>
          <a:xfrm>
            <a:off x="808382" y="422661"/>
            <a:ext cx="5200532" cy="720399"/>
          </a:xfrm>
          <a:prstGeom prst="rect">
            <a:avLst/>
          </a:prstGeom>
        </p:spPr>
        <p:txBody>
          <a:bodyPr anchor="ctr"/>
          <a:lstStyle>
            <a:lvl1pPr algn="l">
              <a:defRPr sz="2400" cap="all" spc="100" baseline="0">
                <a:solidFill>
                  <a:schemeClr val="accent2"/>
                </a:solidFill>
              </a:defRPr>
            </a:lvl1pPr>
          </a:lstStyle>
          <a:p>
            <a:r>
              <a:rPr lang="en-US" dirty="0"/>
              <a:t>Click to add title</a:t>
            </a:r>
          </a:p>
        </p:txBody>
      </p:sp>
      <p:sp>
        <p:nvSpPr>
          <p:cNvPr id="15" name="Text Placeholder 10">
            <a:extLst>
              <a:ext uri="{FF2B5EF4-FFF2-40B4-BE49-F238E27FC236}">
                <a16:creationId xmlns:a16="http://schemas.microsoft.com/office/drawing/2014/main" id="{30892B14-4811-4781-A0D4-2D26A55DFF2F}"/>
              </a:ext>
            </a:extLst>
          </p:cNvPr>
          <p:cNvSpPr>
            <a:spLocks noGrp="1"/>
          </p:cNvSpPr>
          <p:nvPr>
            <p:ph type="body" sz="quarter" idx="16" hasCustomPrompt="1"/>
          </p:nvPr>
        </p:nvSpPr>
        <p:spPr>
          <a:xfrm>
            <a:off x="920003" y="1617548"/>
            <a:ext cx="876929" cy="720399"/>
          </a:xfrm>
          <a:prstGeom prst="rect">
            <a:avLst/>
          </a:prstGeom>
          <a:ln w="28575">
            <a:solidFill>
              <a:schemeClr val="accent4"/>
            </a:solidFill>
          </a:ln>
        </p:spPr>
        <p:txBody>
          <a:bodyPr lIns="0" tIns="0" rIns="0" bIns="0" anchor="ctr"/>
          <a:lstStyle>
            <a:lvl1pPr marL="0" indent="0" algn="ctr">
              <a:lnSpc>
                <a:spcPct val="100000"/>
              </a:lnSpc>
              <a:spcBef>
                <a:spcPts val="0"/>
              </a:spcBef>
              <a:buNone/>
              <a:defRPr sz="2400" cap="all" spc="100" baseline="0">
                <a:solidFill>
                  <a:schemeClr val="accent5">
                    <a:lumMod val="50000"/>
                  </a:schemeClr>
                </a:solidFill>
                <a:latin typeface="+mj-lt"/>
              </a:defRPr>
            </a:lvl1pPr>
          </a:lstStyle>
          <a:p>
            <a:pPr lvl="0"/>
            <a:r>
              <a:rPr lang="en-US" dirty="0"/>
              <a:t>text</a:t>
            </a:r>
          </a:p>
        </p:txBody>
      </p:sp>
      <p:sp>
        <p:nvSpPr>
          <p:cNvPr id="22" name="Text Placeholder 10">
            <a:extLst>
              <a:ext uri="{FF2B5EF4-FFF2-40B4-BE49-F238E27FC236}">
                <a16:creationId xmlns:a16="http://schemas.microsoft.com/office/drawing/2014/main" id="{950B6E72-89BA-408A-B2C8-8424747605D1}"/>
              </a:ext>
            </a:extLst>
          </p:cNvPr>
          <p:cNvSpPr>
            <a:spLocks noGrp="1"/>
          </p:cNvSpPr>
          <p:nvPr>
            <p:ph type="body" sz="quarter" idx="18" hasCustomPrompt="1"/>
          </p:nvPr>
        </p:nvSpPr>
        <p:spPr>
          <a:xfrm>
            <a:off x="920003" y="3180036"/>
            <a:ext cx="876930" cy="720400"/>
          </a:xfrm>
          <a:prstGeom prst="rect">
            <a:avLst/>
          </a:prstGeom>
          <a:ln w="28575">
            <a:solidFill>
              <a:schemeClr val="accent4"/>
            </a:solidFill>
          </a:ln>
        </p:spPr>
        <p:txBody>
          <a:bodyPr lIns="0" tIns="0" rIns="0" bIns="0" anchor="ctr"/>
          <a:lstStyle>
            <a:lvl1pPr marL="0" indent="0" algn="ctr">
              <a:lnSpc>
                <a:spcPct val="100000"/>
              </a:lnSpc>
              <a:spcBef>
                <a:spcPts val="0"/>
              </a:spcBef>
              <a:buNone/>
              <a:defRPr sz="2400" cap="all" spc="100" baseline="0">
                <a:solidFill>
                  <a:schemeClr val="accent5">
                    <a:lumMod val="50000"/>
                  </a:schemeClr>
                </a:solidFill>
                <a:latin typeface="+mj-lt"/>
              </a:defRPr>
            </a:lvl1pPr>
          </a:lstStyle>
          <a:p>
            <a:pPr lvl="0"/>
            <a:r>
              <a:rPr lang="en-US" dirty="0"/>
              <a:t>text</a:t>
            </a:r>
          </a:p>
        </p:txBody>
      </p:sp>
      <p:sp>
        <p:nvSpPr>
          <p:cNvPr id="24" name="Text Placeholder 10">
            <a:extLst>
              <a:ext uri="{FF2B5EF4-FFF2-40B4-BE49-F238E27FC236}">
                <a16:creationId xmlns:a16="http://schemas.microsoft.com/office/drawing/2014/main" id="{1FCE449C-D340-41D2-BDD5-5A31068FC8B8}"/>
              </a:ext>
            </a:extLst>
          </p:cNvPr>
          <p:cNvSpPr>
            <a:spLocks noGrp="1"/>
          </p:cNvSpPr>
          <p:nvPr>
            <p:ph type="body" sz="quarter" idx="20" hasCustomPrompt="1"/>
          </p:nvPr>
        </p:nvSpPr>
        <p:spPr>
          <a:xfrm>
            <a:off x="920003" y="4760985"/>
            <a:ext cx="876930" cy="720400"/>
          </a:xfrm>
          <a:prstGeom prst="rect">
            <a:avLst/>
          </a:prstGeom>
          <a:ln w="28575">
            <a:solidFill>
              <a:schemeClr val="accent4"/>
            </a:solidFill>
          </a:ln>
        </p:spPr>
        <p:txBody>
          <a:bodyPr lIns="0" tIns="0" rIns="0" bIns="0" anchor="ctr"/>
          <a:lstStyle>
            <a:lvl1pPr marL="0" indent="0" algn="ctr">
              <a:lnSpc>
                <a:spcPct val="100000"/>
              </a:lnSpc>
              <a:spcBef>
                <a:spcPts val="0"/>
              </a:spcBef>
              <a:buNone/>
              <a:defRPr sz="2400" cap="all" spc="100" baseline="0">
                <a:solidFill>
                  <a:schemeClr val="accent5">
                    <a:lumMod val="50000"/>
                  </a:schemeClr>
                </a:solidFill>
                <a:latin typeface="+mj-lt"/>
              </a:defRPr>
            </a:lvl1pPr>
          </a:lstStyle>
          <a:p>
            <a:pPr lvl="0"/>
            <a:r>
              <a:rPr lang="en-US" dirty="0"/>
              <a:t>text</a:t>
            </a:r>
          </a:p>
        </p:txBody>
      </p:sp>
      <p:sp>
        <p:nvSpPr>
          <p:cNvPr id="14" name="Text Placeholder 10">
            <a:extLst>
              <a:ext uri="{FF2B5EF4-FFF2-40B4-BE49-F238E27FC236}">
                <a16:creationId xmlns:a16="http://schemas.microsoft.com/office/drawing/2014/main" id="{41E2BD66-8465-46D7-9283-569B4EE4590B}"/>
              </a:ext>
            </a:extLst>
          </p:cNvPr>
          <p:cNvSpPr>
            <a:spLocks noGrp="1"/>
          </p:cNvSpPr>
          <p:nvPr>
            <p:ph type="body" sz="quarter" idx="12" hasCustomPrompt="1"/>
          </p:nvPr>
        </p:nvSpPr>
        <p:spPr>
          <a:xfrm>
            <a:off x="2102977" y="1456753"/>
            <a:ext cx="3365003" cy="1017102"/>
          </a:xfrm>
          <a:prstGeom prst="rect">
            <a:avLst/>
          </a:prstGeom>
        </p:spPr>
        <p:txBody>
          <a:bodyPr anchor="t"/>
          <a:lstStyle>
            <a:lvl1pPr marL="0" indent="0" algn="l">
              <a:lnSpc>
                <a:spcPct val="125000"/>
              </a:lnSpc>
              <a:spcBef>
                <a:spcPts val="0"/>
              </a:spcBef>
              <a:buNone/>
              <a:defRPr sz="1600" cap="none" spc="100" baseline="0">
                <a:solidFill>
                  <a:schemeClr val="tx1"/>
                </a:solidFill>
                <a:latin typeface="+mn-lt"/>
              </a:defRPr>
            </a:lvl1pPr>
          </a:lstStyle>
          <a:p>
            <a:pPr lvl="0"/>
            <a:r>
              <a:rPr lang="en-US" dirty="0"/>
              <a:t>Click to add text</a:t>
            </a:r>
          </a:p>
        </p:txBody>
      </p:sp>
      <p:sp>
        <p:nvSpPr>
          <p:cNvPr id="21" name="Text Placeholder 10">
            <a:extLst>
              <a:ext uri="{FF2B5EF4-FFF2-40B4-BE49-F238E27FC236}">
                <a16:creationId xmlns:a16="http://schemas.microsoft.com/office/drawing/2014/main" id="{13CFC961-1ED9-4817-9DB9-A1F1D0FD2ABA}"/>
              </a:ext>
            </a:extLst>
          </p:cNvPr>
          <p:cNvSpPr>
            <a:spLocks noGrp="1"/>
          </p:cNvSpPr>
          <p:nvPr>
            <p:ph type="body" sz="quarter" idx="17" hasCustomPrompt="1"/>
          </p:nvPr>
        </p:nvSpPr>
        <p:spPr>
          <a:xfrm>
            <a:off x="2102977" y="3031685"/>
            <a:ext cx="3365003" cy="1017102"/>
          </a:xfrm>
          <a:prstGeom prst="rect">
            <a:avLst/>
          </a:prstGeom>
        </p:spPr>
        <p:txBody>
          <a:bodyPr anchor="t"/>
          <a:lstStyle>
            <a:lvl1pPr marL="0" indent="0" algn="l">
              <a:lnSpc>
                <a:spcPct val="125000"/>
              </a:lnSpc>
              <a:spcBef>
                <a:spcPts val="0"/>
              </a:spcBef>
              <a:buNone/>
              <a:defRPr sz="1600" cap="none" spc="100" baseline="0">
                <a:solidFill>
                  <a:schemeClr val="tx1"/>
                </a:solidFill>
                <a:latin typeface="+mn-lt"/>
              </a:defRPr>
            </a:lvl1pPr>
          </a:lstStyle>
          <a:p>
            <a:pPr lvl="0"/>
            <a:r>
              <a:rPr lang="en-US" dirty="0"/>
              <a:t>Click to add text</a:t>
            </a:r>
          </a:p>
        </p:txBody>
      </p:sp>
      <p:sp>
        <p:nvSpPr>
          <p:cNvPr id="23" name="Text Placeholder 10">
            <a:extLst>
              <a:ext uri="{FF2B5EF4-FFF2-40B4-BE49-F238E27FC236}">
                <a16:creationId xmlns:a16="http://schemas.microsoft.com/office/drawing/2014/main" id="{7E0D9B8E-402D-44A1-920E-4838543BD9F3}"/>
              </a:ext>
            </a:extLst>
          </p:cNvPr>
          <p:cNvSpPr>
            <a:spLocks noGrp="1"/>
          </p:cNvSpPr>
          <p:nvPr>
            <p:ph type="body" sz="quarter" idx="19" hasCustomPrompt="1"/>
          </p:nvPr>
        </p:nvSpPr>
        <p:spPr>
          <a:xfrm>
            <a:off x="2102977" y="4612634"/>
            <a:ext cx="3365003" cy="1017102"/>
          </a:xfrm>
          <a:prstGeom prst="rect">
            <a:avLst/>
          </a:prstGeom>
        </p:spPr>
        <p:txBody>
          <a:bodyPr anchor="t"/>
          <a:lstStyle>
            <a:lvl1pPr marL="0" indent="0" algn="l">
              <a:lnSpc>
                <a:spcPct val="125000"/>
              </a:lnSpc>
              <a:spcBef>
                <a:spcPts val="0"/>
              </a:spcBef>
              <a:buNone/>
              <a:defRPr sz="1600" cap="none" spc="100" baseline="0">
                <a:solidFill>
                  <a:schemeClr val="tx1"/>
                </a:solidFill>
                <a:latin typeface="+mn-lt"/>
              </a:defRPr>
            </a:lvl1pPr>
          </a:lstStyle>
          <a:p>
            <a:pPr lvl="0"/>
            <a:r>
              <a:rPr lang="en-US" dirty="0"/>
              <a:t>Click to add text</a:t>
            </a:r>
          </a:p>
        </p:txBody>
      </p:sp>
      <p:sp>
        <p:nvSpPr>
          <p:cNvPr id="25" name="Date Placeholder 3">
            <a:extLst>
              <a:ext uri="{FF2B5EF4-FFF2-40B4-BE49-F238E27FC236}">
                <a16:creationId xmlns:a16="http://schemas.microsoft.com/office/drawing/2014/main" id="{64607288-5296-4BAF-B405-7F1902FA0EF0}"/>
              </a:ext>
            </a:extLst>
          </p:cNvPr>
          <p:cNvSpPr>
            <a:spLocks noGrp="1"/>
          </p:cNvSpPr>
          <p:nvPr>
            <p:ph type="dt" sz="half" idx="2"/>
          </p:nvPr>
        </p:nvSpPr>
        <p:spPr>
          <a:xfrm>
            <a:off x="0" y="6248018"/>
            <a:ext cx="2435528" cy="614850"/>
          </a:xfrm>
          <a:prstGeom prst="rect">
            <a:avLst/>
          </a:prstGeom>
          <a:solidFill>
            <a:schemeClr val="accent2">
              <a:alpha val="92000"/>
            </a:schemeClr>
          </a:solidFill>
        </p:spPr>
        <p:txBody>
          <a:bodyPr vert="horz" lIns="274320" tIns="0" rIns="91440" bIns="45720" rtlCol="0" anchor="ctr"/>
          <a:lstStyle>
            <a:lvl1pPr algn="ctr">
              <a:defRPr sz="1200" spc="100" baseline="0">
                <a:solidFill>
                  <a:schemeClr val="bg1"/>
                </a:solidFill>
                <a:effectLst>
                  <a:outerShdw blurRad="38100" dist="38100" dir="2700000" algn="tl">
                    <a:srgbClr val="000000">
                      <a:alpha val="43137"/>
                    </a:srgbClr>
                  </a:outerShdw>
                </a:effectLst>
              </a:defRPr>
            </a:lvl1pPr>
          </a:lstStyle>
          <a:p>
            <a:r>
              <a:rPr lang="en-US" dirty="0"/>
              <a:t>20XX</a:t>
            </a:r>
          </a:p>
        </p:txBody>
      </p:sp>
      <p:sp>
        <p:nvSpPr>
          <p:cNvPr id="8" name="Picture Placeholder 8">
            <a:extLst>
              <a:ext uri="{FF2B5EF4-FFF2-40B4-BE49-F238E27FC236}">
                <a16:creationId xmlns:a16="http://schemas.microsoft.com/office/drawing/2014/main" id="{61341B70-2018-4DBE-BB9A-D1F7A895F9BE}"/>
              </a:ext>
            </a:extLst>
          </p:cNvPr>
          <p:cNvSpPr>
            <a:spLocks noGrp="1"/>
          </p:cNvSpPr>
          <p:nvPr>
            <p:ph type="pic" sz="quarter" idx="10" hasCustomPrompt="1"/>
          </p:nvPr>
        </p:nvSpPr>
        <p:spPr>
          <a:xfrm>
            <a:off x="6384174" y="0"/>
            <a:ext cx="5807825" cy="6858000"/>
          </a:xfrm>
          <a:prstGeom prst="rect">
            <a:avLst/>
          </a:prstGeom>
        </p:spPr>
        <p:txBody>
          <a:bodyPr/>
          <a:lstStyle>
            <a:lvl1pPr marL="0" indent="0" algn="ctr">
              <a:buNone/>
              <a:defRPr/>
            </a:lvl1pPr>
          </a:lstStyle>
          <a:p>
            <a:r>
              <a:rPr lang="en-US" dirty="0"/>
              <a:t>Click to add photo</a:t>
            </a:r>
          </a:p>
        </p:txBody>
      </p:sp>
      <p:sp>
        <p:nvSpPr>
          <p:cNvPr id="13" name="Footer Placeholder 3">
            <a:extLst>
              <a:ext uri="{FF2B5EF4-FFF2-40B4-BE49-F238E27FC236}">
                <a16:creationId xmlns:a16="http://schemas.microsoft.com/office/drawing/2014/main" id="{83CCEE28-12C2-4138-9214-420B5A5BCEC1}"/>
              </a:ext>
            </a:extLst>
          </p:cNvPr>
          <p:cNvSpPr>
            <a:spLocks noGrp="1"/>
          </p:cNvSpPr>
          <p:nvPr>
            <p:ph type="ftr" sz="quarter" idx="11"/>
          </p:nvPr>
        </p:nvSpPr>
        <p:spPr>
          <a:xfrm>
            <a:off x="2439762" y="6248018"/>
            <a:ext cx="7267426" cy="620868"/>
          </a:xfrm>
          <a:prstGeom prst="rect">
            <a:avLst/>
          </a:prstGeom>
          <a:solidFill>
            <a:schemeClr val="accent2">
              <a:alpha val="92000"/>
            </a:schemeClr>
          </a:solidFill>
        </p:spPr>
        <p:txBody>
          <a:bodyPr tIns="0"/>
          <a:lstStyle>
            <a:lvl1pPr>
              <a:defRPr>
                <a:solidFill>
                  <a:schemeClr val="bg1"/>
                </a:solidFill>
                <a:effectLst>
                  <a:outerShdw blurRad="38100" dist="38100" dir="2700000" algn="tl">
                    <a:srgbClr val="000000">
                      <a:alpha val="43137"/>
                    </a:srgbClr>
                  </a:outerShdw>
                </a:effectLst>
              </a:defRPr>
            </a:lvl1pPr>
          </a:lstStyle>
          <a:p>
            <a:r>
              <a:rPr lang="en-US" dirty="0"/>
              <a:t>Pitch deck</a:t>
            </a:r>
          </a:p>
        </p:txBody>
      </p:sp>
      <p:sp>
        <p:nvSpPr>
          <p:cNvPr id="27" name="Slide Number Placeholder 5">
            <a:extLst>
              <a:ext uri="{FF2B5EF4-FFF2-40B4-BE49-F238E27FC236}">
                <a16:creationId xmlns:a16="http://schemas.microsoft.com/office/drawing/2014/main" id="{347ECA7D-7D2B-475F-874D-51236135A6E9}"/>
              </a:ext>
            </a:extLst>
          </p:cNvPr>
          <p:cNvSpPr>
            <a:spLocks noGrp="1"/>
          </p:cNvSpPr>
          <p:nvPr>
            <p:ph type="sldNum" sz="quarter" idx="4"/>
          </p:nvPr>
        </p:nvSpPr>
        <p:spPr>
          <a:xfrm>
            <a:off x="9707188" y="6248018"/>
            <a:ext cx="2495699" cy="620866"/>
          </a:xfrm>
          <a:prstGeom prst="rect">
            <a:avLst/>
          </a:prstGeom>
          <a:solidFill>
            <a:schemeClr val="accent2">
              <a:alpha val="92000"/>
            </a:schemeClr>
          </a:solidFill>
        </p:spPr>
        <p:txBody>
          <a:bodyPr vert="horz" lIns="457200" tIns="0" rIns="91440" bIns="45720" rtlCol="0" anchor="ctr"/>
          <a:lstStyle>
            <a:lvl1pPr algn="ctr">
              <a:defRPr sz="1200" spc="100" baseline="0">
                <a:solidFill>
                  <a:schemeClr val="bg1"/>
                </a:solidFill>
                <a:effectLst>
                  <a:outerShdw blurRad="38100" dist="38100" dir="2700000" algn="tl">
                    <a:srgbClr val="000000">
                      <a:alpha val="43137"/>
                    </a:srgbClr>
                  </a:outerShdw>
                </a:effectLst>
              </a:defRPr>
            </a:lvl1pPr>
          </a:lstStyle>
          <a:p>
            <a:fld id="{EA87306C-81BA-4795-A5CA-9392456A8C1E}" type="slidenum">
              <a:rPr lang="en-US" smtClean="0"/>
              <a:pPr/>
              <a:t>‹#›</a:t>
            </a:fld>
            <a:endParaRPr lang="en-US" dirty="0"/>
          </a:p>
        </p:txBody>
      </p:sp>
    </p:spTree>
    <p:extLst>
      <p:ext uri="{BB962C8B-B14F-4D97-AF65-F5344CB8AC3E}">
        <p14:creationId xmlns:p14="http://schemas.microsoft.com/office/powerpoint/2010/main" val="1625327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BE02389-643A-44A3-9E32-4459CAEAC35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spc="100" baseline="0">
                <a:solidFill>
                  <a:schemeClr val="bg2">
                    <a:lumMod val="50000"/>
                  </a:schemeClr>
                </a:solidFill>
              </a:defRPr>
            </a:lvl1pPr>
          </a:lstStyle>
          <a:p>
            <a:r>
              <a:rPr lang="en-US" dirty="0"/>
              <a:t>20XX</a:t>
            </a:r>
          </a:p>
        </p:txBody>
      </p:sp>
      <p:sp>
        <p:nvSpPr>
          <p:cNvPr id="5" name="Footer Placeholder 4">
            <a:extLst>
              <a:ext uri="{FF2B5EF4-FFF2-40B4-BE49-F238E27FC236}">
                <a16:creationId xmlns:a16="http://schemas.microsoft.com/office/drawing/2014/main" id="{1E3E221A-6F27-4890-B073-7BA27B8FB51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bg2">
                    <a:lumMod val="50000"/>
                  </a:schemeClr>
                </a:solidFill>
                <a:latin typeface="+mj-lt"/>
              </a:defRPr>
            </a:lvl1pPr>
          </a:lstStyle>
          <a:p>
            <a:r>
              <a:rPr lang="en-US" dirty="0"/>
              <a:t>Pitch deck</a:t>
            </a:r>
          </a:p>
        </p:txBody>
      </p:sp>
      <p:sp>
        <p:nvSpPr>
          <p:cNvPr id="6" name="Slide Number Placeholder 5">
            <a:extLst>
              <a:ext uri="{FF2B5EF4-FFF2-40B4-BE49-F238E27FC236}">
                <a16:creationId xmlns:a16="http://schemas.microsoft.com/office/drawing/2014/main" id="{40B06CAC-A122-486F-81C6-4299D83E941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spc="100" baseline="0">
                <a:solidFill>
                  <a:schemeClr val="bg2">
                    <a:lumMod val="50000"/>
                  </a:schemeClr>
                </a:solidFill>
              </a:defRPr>
            </a:lvl1pPr>
          </a:lstStyle>
          <a:p>
            <a:fld id="{EA87306C-81BA-4795-A5CA-9392456A8C1E}" type="slidenum">
              <a:rPr lang="en-US" smtClean="0"/>
              <a:pPr/>
              <a:t>‹#›</a:t>
            </a:fld>
            <a:endParaRPr lang="en-US" dirty="0"/>
          </a:p>
        </p:txBody>
      </p:sp>
    </p:spTree>
    <p:extLst>
      <p:ext uri="{BB962C8B-B14F-4D97-AF65-F5344CB8AC3E}">
        <p14:creationId xmlns:p14="http://schemas.microsoft.com/office/powerpoint/2010/main" val="42301138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7.xml"/><Relationship Id="rId5" Type="http://schemas.openxmlformats.org/officeDocument/2006/relationships/image" Target="../media/image20.jpeg"/><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svg"/><Relationship Id="rId7"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Layout" Target="../slideLayouts/slideLayout5.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13.svg"/></Relationships>
</file>

<file path=ppt/slides/_rels/slide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close up of green grass&#10;">
            <a:extLst>
              <a:ext uri="{FF2B5EF4-FFF2-40B4-BE49-F238E27FC236}">
                <a16:creationId xmlns:a16="http://schemas.microsoft.com/office/drawing/2014/main" id="{2A7E6CAB-B5FF-46B8-964A-7A01020AAB15}"/>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val="0"/>
              </a:ext>
            </a:extLst>
          </a:blip>
          <a:srcRect/>
          <a:stretch/>
        </p:blipFill>
        <p:spPr>
          <a:xfrm>
            <a:off x="0" y="0"/>
            <a:ext cx="12192000" cy="6858000"/>
          </a:xfrm>
        </p:spPr>
      </p:pic>
      <p:sp>
        <p:nvSpPr>
          <p:cNvPr id="7" name="Title 6">
            <a:extLst>
              <a:ext uri="{FF2B5EF4-FFF2-40B4-BE49-F238E27FC236}">
                <a16:creationId xmlns:a16="http://schemas.microsoft.com/office/drawing/2014/main" id="{CF45A9EB-00FC-4DE7-8041-09649EF9B9B6}"/>
              </a:ext>
            </a:extLst>
          </p:cNvPr>
          <p:cNvSpPr>
            <a:spLocks noGrp="1"/>
          </p:cNvSpPr>
          <p:nvPr>
            <p:ph type="title"/>
          </p:nvPr>
        </p:nvSpPr>
        <p:spPr>
          <a:xfrm>
            <a:off x="0" y="2442052"/>
            <a:ext cx="12192000" cy="1425257"/>
          </a:xfrm>
        </p:spPr>
        <p:txBody>
          <a:bodyPr/>
          <a:lstStyle/>
          <a:p>
            <a:r>
              <a:rPr lang="en-US" noProof="0" dirty="0"/>
              <a:t>Pitch deck</a:t>
            </a:r>
            <a:endParaRPr lang="en-US" dirty="0"/>
          </a:p>
        </p:txBody>
      </p:sp>
      <p:sp>
        <p:nvSpPr>
          <p:cNvPr id="14" name="Text Placeholder 13">
            <a:extLst>
              <a:ext uri="{FF2B5EF4-FFF2-40B4-BE49-F238E27FC236}">
                <a16:creationId xmlns:a16="http://schemas.microsoft.com/office/drawing/2014/main" id="{ECE1E739-E339-4FB6-A10E-22AB1A0D782B}"/>
              </a:ext>
            </a:extLst>
          </p:cNvPr>
          <p:cNvSpPr>
            <a:spLocks noGrp="1"/>
          </p:cNvSpPr>
          <p:nvPr>
            <p:ph type="body" sz="quarter" idx="12"/>
          </p:nvPr>
        </p:nvSpPr>
        <p:spPr>
          <a:xfrm>
            <a:off x="0" y="3867309"/>
            <a:ext cx="12192000" cy="1036320"/>
          </a:xfrm>
        </p:spPr>
        <p:txBody>
          <a:bodyPr/>
          <a:lstStyle/>
          <a:p>
            <a:endParaRPr lang="en-US" dirty="0"/>
          </a:p>
        </p:txBody>
      </p:sp>
      <p:sp>
        <p:nvSpPr>
          <p:cNvPr id="12" name="Rectangle 11">
            <a:extLst>
              <a:ext uri="{FF2B5EF4-FFF2-40B4-BE49-F238E27FC236}">
                <a16:creationId xmlns:a16="http://schemas.microsoft.com/office/drawing/2014/main" id="{619D1BA2-3111-4E03-81E3-0D0F9BA3676D}"/>
              </a:ext>
              <a:ext uri="{C183D7F6-B498-43B3-948B-1728B52AA6E4}">
                <adec:decorative xmlns:adec="http://schemas.microsoft.com/office/drawing/2017/decorative" val="1"/>
              </a:ext>
            </a:extLst>
          </p:cNvPr>
          <p:cNvSpPr/>
          <p:nvPr/>
        </p:nvSpPr>
        <p:spPr>
          <a:xfrm>
            <a:off x="0" y="0"/>
            <a:ext cx="12192000" cy="2442052"/>
          </a:xfrm>
          <a:prstGeom prst="rect">
            <a:avLst/>
          </a:prstGeom>
          <a:solidFill>
            <a:schemeClr val="accent4">
              <a:lumMod val="50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EA4B20A4-BDBA-4ACB-BCCE-1FF6B09FE0A1}"/>
              </a:ext>
              <a:ext uri="{C183D7F6-B498-43B3-948B-1728B52AA6E4}">
                <adec:decorative xmlns:adec="http://schemas.microsoft.com/office/drawing/2017/decorative" val="1"/>
              </a:ext>
            </a:extLst>
          </p:cNvPr>
          <p:cNvSpPr/>
          <p:nvPr/>
        </p:nvSpPr>
        <p:spPr>
          <a:xfrm>
            <a:off x="-1" y="4903788"/>
            <a:ext cx="12192000" cy="1954212"/>
          </a:xfrm>
          <a:prstGeom prst="rect">
            <a:avLst/>
          </a:prstGeom>
          <a:solidFill>
            <a:schemeClr val="accent4">
              <a:lumMod val="50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995DD68C-FEB8-4CF6-883B-1CA9912E417D}"/>
              </a:ext>
              <a:ext uri="{C183D7F6-B498-43B3-948B-1728B52AA6E4}">
                <adec:decorative xmlns:adec="http://schemas.microsoft.com/office/drawing/2017/decorative" val="1"/>
              </a:ext>
            </a:extLst>
          </p:cNvPr>
          <p:cNvSpPr/>
          <p:nvPr/>
        </p:nvSpPr>
        <p:spPr>
          <a:xfrm>
            <a:off x="3192779" y="2325925"/>
            <a:ext cx="5806440" cy="1596549"/>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peech Bubble: Oval 7">
            <a:extLst>
              <a:ext uri="{FF2B5EF4-FFF2-40B4-BE49-F238E27FC236}">
                <a16:creationId xmlns:a16="http://schemas.microsoft.com/office/drawing/2014/main" id="{5E0833C9-807D-4956-BE3D-923B616A84E9}"/>
              </a:ext>
            </a:extLst>
          </p:cNvPr>
          <p:cNvSpPr/>
          <p:nvPr/>
        </p:nvSpPr>
        <p:spPr>
          <a:xfrm rot="305085">
            <a:off x="776430" y="4327770"/>
            <a:ext cx="4363835" cy="2341455"/>
          </a:xfrm>
          <a:prstGeom prst="wedgeEllipseCallout">
            <a:avLst>
              <a:gd name="adj1" fmla="val 35355"/>
              <a:gd name="adj2" fmla="val -9248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Cover page – Add the idea/ name of the product/service and thematic area </a:t>
            </a:r>
            <a:endParaRPr lang="en-CY" dirty="0"/>
          </a:p>
        </p:txBody>
      </p:sp>
    </p:spTree>
    <p:extLst>
      <p:ext uri="{BB962C8B-B14F-4D97-AF65-F5344CB8AC3E}">
        <p14:creationId xmlns:p14="http://schemas.microsoft.com/office/powerpoint/2010/main" val="25832755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Title 76">
            <a:extLst>
              <a:ext uri="{FF2B5EF4-FFF2-40B4-BE49-F238E27FC236}">
                <a16:creationId xmlns:a16="http://schemas.microsoft.com/office/drawing/2014/main" id="{75F1FCDA-B020-4B89-81B7-9FDDDA7A3B00}"/>
              </a:ext>
            </a:extLst>
          </p:cNvPr>
          <p:cNvSpPr>
            <a:spLocks noGrp="1"/>
          </p:cNvSpPr>
          <p:nvPr>
            <p:ph type="title"/>
          </p:nvPr>
        </p:nvSpPr>
        <p:spPr>
          <a:xfrm>
            <a:off x="4038600" y="544286"/>
            <a:ext cx="4114800" cy="747929"/>
          </a:xfrm>
        </p:spPr>
        <p:txBody>
          <a:bodyPr/>
          <a:lstStyle/>
          <a:p>
            <a:r>
              <a:rPr lang="en-US" noProof="0" dirty="0"/>
              <a:t>Meet the team</a:t>
            </a:r>
            <a:endParaRPr lang="en-US" dirty="0"/>
          </a:p>
        </p:txBody>
      </p:sp>
      <p:pic>
        <p:nvPicPr>
          <p:cNvPr id="25" name="Picture Placeholder 24" descr="Team member headshot">
            <a:extLst>
              <a:ext uri="{FF2B5EF4-FFF2-40B4-BE49-F238E27FC236}">
                <a16:creationId xmlns:a16="http://schemas.microsoft.com/office/drawing/2014/main" id="{A7E5585A-6A9C-4D8F-AAC0-F1BDF44F204C}"/>
              </a:ext>
            </a:extLst>
          </p:cNvPr>
          <p:cNvPicPr>
            <a:picLocks noGrp="1" noChangeAspect="1"/>
          </p:cNvPicPr>
          <p:nvPr>
            <p:ph type="pic" sz="quarter" idx="14"/>
          </p:nvPr>
        </p:nvPicPr>
        <p:blipFill rotWithShape="1">
          <a:blip r:embed="rId2" cstate="screen">
            <a:extLst>
              <a:ext uri="{28A0092B-C50C-407E-A947-70E740481C1C}">
                <a14:useLocalDpi xmlns:a14="http://schemas.microsoft.com/office/drawing/2010/main" val="0"/>
              </a:ext>
            </a:extLst>
          </a:blip>
          <a:srcRect/>
          <a:stretch/>
        </p:blipFill>
        <p:spPr>
          <a:xfrm>
            <a:off x="897731" y="2427897"/>
            <a:ext cx="2099702" cy="2115227"/>
          </a:xfrm>
        </p:spPr>
      </p:pic>
      <p:sp>
        <p:nvSpPr>
          <p:cNvPr id="27" name="Text Placeholder 26">
            <a:extLst>
              <a:ext uri="{FF2B5EF4-FFF2-40B4-BE49-F238E27FC236}">
                <a16:creationId xmlns:a16="http://schemas.microsoft.com/office/drawing/2014/main" id="{601E960A-7E3D-4F8D-9D62-A555536F8EDC}"/>
              </a:ext>
            </a:extLst>
          </p:cNvPr>
          <p:cNvSpPr>
            <a:spLocks noGrp="1"/>
          </p:cNvSpPr>
          <p:nvPr>
            <p:ph type="body" sz="quarter" idx="18"/>
          </p:nvPr>
        </p:nvSpPr>
        <p:spPr>
          <a:xfrm>
            <a:off x="703729" y="4731112"/>
            <a:ext cx="2487705" cy="531393"/>
          </a:xfrm>
        </p:spPr>
        <p:txBody>
          <a:bodyPr/>
          <a:lstStyle/>
          <a:p>
            <a:r>
              <a:rPr lang="en-US" dirty="0"/>
              <a:t>Takuma Hayashi​​</a:t>
            </a:r>
          </a:p>
        </p:txBody>
      </p:sp>
      <p:sp>
        <p:nvSpPr>
          <p:cNvPr id="28" name="Text Placeholder 27">
            <a:extLst>
              <a:ext uri="{FF2B5EF4-FFF2-40B4-BE49-F238E27FC236}">
                <a16:creationId xmlns:a16="http://schemas.microsoft.com/office/drawing/2014/main" id="{2E49AD40-AE90-4EBE-841C-B62FD3552796}"/>
              </a:ext>
            </a:extLst>
          </p:cNvPr>
          <p:cNvSpPr>
            <a:spLocks noGrp="1"/>
          </p:cNvSpPr>
          <p:nvPr>
            <p:ph type="body" sz="quarter" idx="19"/>
          </p:nvPr>
        </p:nvSpPr>
        <p:spPr>
          <a:xfrm>
            <a:off x="703728" y="5199750"/>
            <a:ext cx="2487705" cy="531393"/>
          </a:xfrm>
        </p:spPr>
        <p:txBody>
          <a:bodyPr/>
          <a:lstStyle/>
          <a:p>
            <a:r>
              <a:rPr lang="en-US" dirty="0"/>
              <a:t>President</a:t>
            </a:r>
          </a:p>
        </p:txBody>
      </p:sp>
      <p:pic>
        <p:nvPicPr>
          <p:cNvPr id="31" name="Picture Placeholder 30" descr="Team member headshot">
            <a:extLst>
              <a:ext uri="{FF2B5EF4-FFF2-40B4-BE49-F238E27FC236}">
                <a16:creationId xmlns:a16="http://schemas.microsoft.com/office/drawing/2014/main" id="{74E87BED-9FDA-470B-8A0C-B2CA96C06B35}"/>
              </a:ext>
            </a:extLst>
          </p:cNvPr>
          <p:cNvPicPr>
            <a:picLocks noGrp="1" noChangeAspect="1"/>
          </p:cNvPicPr>
          <p:nvPr>
            <p:ph type="pic" sz="quarter" idx="20"/>
          </p:nvPr>
        </p:nvPicPr>
        <p:blipFill rotWithShape="1">
          <a:blip r:embed="rId3" cstate="screen">
            <a:extLst>
              <a:ext uri="{28A0092B-C50C-407E-A947-70E740481C1C}">
                <a14:useLocalDpi xmlns:a14="http://schemas.microsoft.com/office/drawing/2010/main" val="0"/>
              </a:ext>
            </a:extLst>
          </a:blip>
          <a:srcRect/>
          <a:stretch/>
        </p:blipFill>
        <p:spPr>
          <a:xfrm>
            <a:off x="3667826" y="2427897"/>
            <a:ext cx="2099702" cy="2115227"/>
          </a:xfrm>
        </p:spPr>
      </p:pic>
      <p:sp>
        <p:nvSpPr>
          <p:cNvPr id="87" name="Text Placeholder 86">
            <a:extLst>
              <a:ext uri="{FF2B5EF4-FFF2-40B4-BE49-F238E27FC236}">
                <a16:creationId xmlns:a16="http://schemas.microsoft.com/office/drawing/2014/main" id="{003C108A-A3A2-4E65-A46C-D9DB58BC1AF2}"/>
              </a:ext>
            </a:extLst>
          </p:cNvPr>
          <p:cNvSpPr>
            <a:spLocks noGrp="1"/>
          </p:cNvSpPr>
          <p:nvPr>
            <p:ph type="body" sz="quarter" idx="23"/>
          </p:nvPr>
        </p:nvSpPr>
        <p:spPr>
          <a:xfrm>
            <a:off x="3473826" y="4731112"/>
            <a:ext cx="2487705" cy="531393"/>
          </a:xfrm>
        </p:spPr>
        <p:txBody>
          <a:bodyPr/>
          <a:lstStyle/>
          <a:p>
            <a:r>
              <a:rPr lang="en-US" dirty="0"/>
              <a:t>Mirjam Nilsson​​</a:t>
            </a:r>
          </a:p>
        </p:txBody>
      </p:sp>
      <p:sp>
        <p:nvSpPr>
          <p:cNvPr id="88" name="Text Placeholder 87">
            <a:extLst>
              <a:ext uri="{FF2B5EF4-FFF2-40B4-BE49-F238E27FC236}">
                <a16:creationId xmlns:a16="http://schemas.microsoft.com/office/drawing/2014/main" id="{22C4EEEB-8921-42F3-A225-77BFB9490847}"/>
              </a:ext>
            </a:extLst>
          </p:cNvPr>
          <p:cNvSpPr>
            <a:spLocks noGrp="1"/>
          </p:cNvSpPr>
          <p:nvPr>
            <p:ph type="body" sz="quarter" idx="24"/>
          </p:nvPr>
        </p:nvSpPr>
        <p:spPr>
          <a:xfrm>
            <a:off x="3473825" y="5199750"/>
            <a:ext cx="2487705" cy="531393"/>
          </a:xfrm>
        </p:spPr>
        <p:txBody>
          <a:bodyPr/>
          <a:lstStyle/>
          <a:p>
            <a:r>
              <a:rPr lang="en-US" dirty="0"/>
              <a:t>Chief Executive Officer​</a:t>
            </a:r>
          </a:p>
        </p:txBody>
      </p:sp>
      <p:pic>
        <p:nvPicPr>
          <p:cNvPr id="35" name="Picture Placeholder 34" descr="Team member headshot">
            <a:extLst>
              <a:ext uri="{FF2B5EF4-FFF2-40B4-BE49-F238E27FC236}">
                <a16:creationId xmlns:a16="http://schemas.microsoft.com/office/drawing/2014/main" id="{6D6429CD-8CD3-4A8B-A591-6193B9A46A09}"/>
              </a:ext>
            </a:extLst>
          </p:cNvPr>
          <p:cNvPicPr>
            <a:picLocks noGrp="1" noChangeAspect="1"/>
          </p:cNvPicPr>
          <p:nvPr>
            <p:ph type="pic" sz="quarter" idx="21"/>
          </p:nvPr>
        </p:nvPicPr>
        <p:blipFill rotWithShape="1">
          <a:blip r:embed="rId4" cstate="screen">
            <a:extLst>
              <a:ext uri="{28A0092B-C50C-407E-A947-70E740481C1C}">
                <a14:useLocalDpi xmlns:a14="http://schemas.microsoft.com/office/drawing/2010/main" val="0"/>
              </a:ext>
            </a:extLst>
          </a:blip>
          <a:srcRect/>
          <a:stretch/>
        </p:blipFill>
        <p:spPr>
          <a:xfrm>
            <a:off x="6437921" y="2427897"/>
            <a:ext cx="2099702" cy="2115227"/>
          </a:xfrm>
        </p:spPr>
      </p:pic>
      <p:sp>
        <p:nvSpPr>
          <p:cNvPr id="89" name="Text Placeholder 88">
            <a:extLst>
              <a:ext uri="{FF2B5EF4-FFF2-40B4-BE49-F238E27FC236}">
                <a16:creationId xmlns:a16="http://schemas.microsoft.com/office/drawing/2014/main" id="{6A6CACEE-8BA3-47C7-ADC6-38D445EC186E}"/>
              </a:ext>
            </a:extLst>
          </p:cNvPr>
          <p:cNvSpPr>
            <a:spLocks noGrp="1"/>
          </p:cNvSpPr>
          <p:nvPr>
            <p:ph type="body" sz="quarter" idx="25"/>
          </p:nvPr>
        </p:nvSpPr>
        <p:spPr>
          <a:xfrm>
            <a:off x="6243921" y="4731112"/>
            <a:ext cx="2487705" cy="531393"/>
          </a:xfrm>
        </p:spPr>
        <p:txBody>
          <a:bodyPr/>
          <a:lstStyle/>
          <a:p>
            <a:r>
              <a:rPr lang="en-US" dirty="0"/>
              <a:t>Flora Berggren​​</a:t>
            </a:r>
          </a:p>
        </p:txBody>
      </p:sp>
      <p:sp>
        <p:nvSpPr>
          <p:cNvPr id="90" name="Text Placeholder 89">
            <a:extLst>
              <a:ext uri="{FF2B5EF4-FFF2-40B4-BE49-F238E27FC236}">
                <a16:creationId xmlns:a16="http://schemas.microsoft.com/office/drawing/2014/main" id="{DF9A17E8-323B-4E69-8593-CF9343A33015}"/>
              </a:ext>
            </a:extLst>
          </p:cNvPr>
          <p:cNvSpPr>
            <a:spLocks noGrp="1"/>
          </p:cNvSpPr>
          <p:nvPr>
            <p:ph type="body" sz="quarter" idx="26"/>
          </p:nvPr>
        </p:nvSpPr>
        <p:spPr>
          <a:xfrm>
            <a:off x="6243920" y="5199750"/>
            <a:ext cx="2487705" cy="531393"/>
          </a:xfrm>
        </p:spPr>
        <p:txBody>
          <a:bodyPr/>
          <a:lstStyle/>
          <a:p>
            <a:r>
              <a:rPr lang="en-US" dirty="0"/>
              <a:t>Chief Operations Officer​</a:t>
            </a:r>
          </a:p>
        </p:txBody>
      </p:sp>
      <p:pic>
        <p:nvPicPr>
          <p:cNvPr id="39" name="Picture Placeholder 38" descr="Team member headshot">
            <a:extLst>
              <a:ext uri="{FF2B5EF4-FFF2-40B4-BE49-F238E27FC236}">
                <a16:creationId xmlns:a16="http://schemas.microsoft.com/office/drawing/2014/main" id="{CEAF01C6-D536-48A7-A6A7-1A2E692E410C}"/>
              </a:ext>
            </a:extLst>
          </p:cNvPr>
          <p:cNvPicPr>
            <a:picLocks noGrp="1" noChangeAspect="1"/>
          </p:cNvPicPr>
          <p:nvPr>
            <p:ph type="pic" sz="quarter" idx="22"/>
          </p:nvPr>
        </p:nvPicPr>
        <p:blipFill rotWithShape="1">
          <a:blip r:embed="rId5" cstate="screen">
            <a:extLst>
              <a:ext uri="{28A0092B-C50C-407E-A947-70E740481C1C}">
                <a14:useLocalDpi xmlns:a14="http://schemas.microsoft.com/office/drawing/2010/main" val="0"/>
              </a:ext>
            </a:extLst>
          </a:blip>
          <a:srcRect/>
          <a:stretch/>
        </p:blipFill>
        <p:spPr>
          <a:xfrm>
            <a:off x="9208016" y="2427897"/>
            <a:ext cx="2099702" cy="2115227"/>
          </a:xfrm>
        </p:spPr>
      </p:pic>
      <p:sp>
        <p:nvSpPr>
          <p:cNvPr id="91" name="Text Placeholder 90">
            <a:extLst>
              <a:ext uri="{FF2B5EF4-FFF2-40B4-BE49-F238E27FC236}">
                <a16:creationId xmlns:a16="http://schemas.microsoft.com/office/drawing/2014/main" id="{2E75F4E0-B4BA-4612-9927-C5D1F40375AA}"/>
              </a:ext>
            </a:extLst>
          </p:cNvPr>
          <p:cNvSpPr>
            <a:spLocks noGrp="1"/>
          </p:cNvSpPr>
          <p:nvPr>
            <p:ph type="body" sz="quarter" idx="27"/>
          </p:nvPr>
        </p:nvSpPr>
        <p:spPr>
          <a:xfrm>
            <a:off x="9014015" y="4731112"/>
            <a:ext cx="2487705" cy="531393"/>
          </a:xfrm>
        </p:spPr>
        <p:txBody>
          <a:bodyPr/>
          <a:lstStyle/>
          <a:p>
            <a:r>
              <a:rPr lang="en-US" dirty="0"/>
              <a:t>Rajesh Santoshi​​</a:t>
            </a:r>
          </a:p>
        </p:txBody>
      </p:sp>
      <p:sp>
        <p:nvSpPr>
          <p:cNvPr id="92" name="Text Placeholder 91">
            <a:extLst>
              <a:ext uri="{FF2B5EF4-FFF2-40B4-BE49-F238E27FC236}">
                <a16:creationId xmlns:a16="http://schemas.microsoft.com/office/drawing/2014/main" id="{810168AB-103E-4451-ACA1-C71EED8C7C4F}"/>
              </a:ext>
            </a:extLst>
          </p:cNvPr>
          <p:cNvSpPr>
            <a:spLocks noGrp="1"/>
          </p:cNvSpPr>
          <p:nvPr>
            <p:ph type="body" sz="quarter" idx="28"/>
          </p:nvPr>
        </p:nvSpPr>
        <p:spPr>
          <a:xfrm>
            <a:off x="9014014" y="5199750"/>
            <a:ext cx="2487705" cy="531393"/>
          </a:xfrm>
        </p:spPr>
        <p:txBody>
          <a:bodyPr/>
          <a:lstStyle/>
          <a:p>
            <a:r>
              <a:rPr lang="en-US" dirty="0"/>
              <a:t>VP Marketing​</a:t>
            </a:r>
          </a:p>
        </p:txBody>
      </p:sp>
      <p:sp>
        <p:nvSpPr>
          <p:cNvPr id="2" name="Date Placeholder 1">
            <a:extLst>
              <a:ext uri="{FF2B5EF4-FFF2-40B4-BE49-F238E27FC236}">
                <a16:creationId xmlns:a16="http://schemas.microsoft.com/office/drawing/2014/main" id="{38EEF5BD-0EB0-42A2-8523-F389FB13469F}"/>
              </a:ext>
            </a:extLst>
          </p:cNvPr>
          <p:cNvSpPr>
            <a:spLocks noGrp="1"/>
          </p:cNvSpPr>
          <p:nvPr>
            <p:ph type="dt" sz="half" idx="10"/>
          </p:nvPr>
        </p:nvSpPr>
        <p:spPr>
          <a:xfrm>
            <a:off x="838200" y="6356350"/>
            <a:ext cx="2743200" cy="365125"/>
          </a:xfrm>
        </p:spPr>
        <p:txBody>
          <a:bodyPr/>
          <a:lstStyle/>
          <a:p>
            <a:r>
              <a:rPr lang="en-US" dirty="0"/>
              <a:t>20XX</a:t>
            </a:r>
          </a:p>
        </p:txBody>
      </p:sp>
      <p:sp>
        <p:nvSpPr>
          <p:cNvPr id="3" name="Footer Placeholder 2">
            <a:extLst>
              <a:ext uri="{FF2B5EF4-FFF2-40B4-BE49-F238E27FC236}">
                <a16:creationId xmlns:a16="http://schemas.microsoft.com/office/drawing/2014/main" id="{8ED04B58-DFBF-4018-89AD-4BEBB5E95392}"/>
              </a:ext>
            </a:extLst>
          </p:cNvPr>
          <p:cNvSpPr>
            <a:spLocks noGrp="1"/>
          </p:cNvSpPr>
          <p:nvPr>
            <p:ph type="ftr" sz="quarter" idx="11"/>
          </p:nvPr>
        </p:nvSpPr>
        <p:spPr>
          <a:xfrm>
            <a:off x="4038600" y="6356350"/>
            <a:ext cx="4114800" cy="365125"/>
          </a:xfrm>
        </p:spPr>
        <p:txBody>
          <a:bodyPr/>
          <a:lstStyle/>
          <a:p>
            <a:r>
              <a:rPr lang="en-US" dirty="0"/>
              <a:t>Pitch deck</a:t>
            </a:r>
          </a:p>
        </p:txBody>
      </p:sp>
      <p:sp>
        <p:nvSpPr>
          <p:cNvPr id="4" name="Slide Number Placeholder 3">
            <a:extLst>
              <a:ext uri="{FF2B5EF4-FFF2-40B4-BE49-F238E27FC236}">
                <a16:creationId xmlns:a16="http://schemas.microsoft.com/office/drawing/2014/main" id="{EEF69C9E-F651-4E5E-BB4B-08239BEE2674}"/>
              </a:ext>
            </a:extLst>
          </p:cNvPr>
          <p:cNvSpPr>
            <a:spLocks noGrp="1"/>
          </p:cNvSpPr>
          <p:nvPr>
            <p:ph type="sldNum" sz="quarter" idx="12"/>
          </p:nvPr>
        </p:nvSpPr>
        <p:spPr>
          <a:xfrm>
            <a:off x="8610600" y="6356350"/>
            <a:ext cx="2743200" cy="365125"/>
          </a:xfrm>
        </p:spPr>
        <p:txBody>
          <a:bodyPr/>
          <a:lstStyle/>
          <a:p>
            <a:fld id="{EA87306C-81BA-4795-A5CA-9392456A8C1E}" type="slidenum">
              <a:rPr lang="en-US" smtClean="0"/>
              <a:pPr/>
              <a:t>10</a:t>
            </a:fld>
            <a:endParaRPr lang="en-US" dirty="0"/>
          </a:p>
        </p:txBody>
      </p:sp>
      <p:sp>
        <p:nvSpPr>
          <p:cNvPr id="18" name="Speech Bubble: Oval 17">
            <a:extLst>
              <a:ext uri="{FF2B5EF4-FFF2-40B4-BE49-F238E27FC236}">
                <a16:creationId xmlns:a16="http://schemas.microsoft.com/office/drawing/2014/main" id="{E752089A-F071-455E-A581-F866A2E2DDCB}"/>
              </a:ext>
            </a:extLst>
          </p:cNvPr>
          <p:cNvSpPr/>
          <p:nvPr/>
        </p:nvSpPr>
        <p:spPr>
          <a:xfrm rot="845492">
            <a:off x="6062317" y="1918620"/>
            <a:ext cx="5375646" cy="1717448"/>
          </a:xfrm>
          <a:prstGeom prst="wedgeEllipseCallout">
            <a:avLst>
              <a:gd name="adj1" fmla="val -23775"/>
              <a:gd name="adj2" fmla="val -11693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Assign Roles to the team, delegate duties and responsibilities from your area of expertise </a:t>
            </a:r>
            <a:endParaRPr lang="en-CY" dirty="0"/>
          </a:p>
        </p:txBody>
      </p:sp>
    </p:spTree>
    <p:extLst>
      <p:ext uri="{BB962C8B-B14F-4D97-AF65-F5344CB8AC3E}">
        <p14:creationId xmlns:p14="http://schemas.microsoft.com/office/powerpoint/2010/main" val="27325337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a:extLst>
              <a:ext uri="{FF2B5EF4-FFF2-40B4-BE49-F238E27FC236}">
                <a16:creationId xmlns:a16="http://schemas.microsoft.com/office/drawing/2014/main" id="{8B0A0B61-E44C-4C98-A84B-B96C81DA5816}"/>
              </a:ext>
            </a:extLst>
          </p:cNvPr>
          <p:cNvSpPr>
            <a:spLocks noGrp="1"/>
          </p:cNvSpPr>
          <p:nvPr>
            <p:ph type="title"/>
          </p:nvPr>
        </p:nvSpPr>
        <p:spPr>
          <a:xfrm>
            <a:off x="1486566" y="3035081"/>
            <a:ext cx="2341256" cy="640698"/>
          </a:xfrm>
        </p:spPr>
        <p:txBody>
          <a:bodyPr/>
          <a:lstStyle/>
          <a:p>
            <a:r>
              <a:rPr lang="en-US" noProof="0" dirty="0"/>
              <a:t>Thank you</a:t>
            </a:r>
            <a:endParaRPr lang="en-US" dirty="0"/>
          </a:p>
        </p:txBody>
      </p:sp>
      <p:sp>
        <p:nvSpPr>
          <p:cNvPr id="9" name="Text Placeholder 8">
            <a:extLst>
              <a:ext uri="{FF2B5EF4-FFF2-40B4-BE49-F238E27FC236}">
                <a16:creationId xmlns:a16="http://schemas.microsoft.com/office/drawing/2014/main" id="{0BF8A3EA-3C0A-457C-ACBD-FA9FBF4DCB9F}"/>
              </a:ext>
            </a:extLst>
          </p:cNvPr>
          <p:cNvSpPr>
            <a:spLocks noGrp="1"/>
          </p:cNvSpPr>
          <p:nvPr>
            <p:ph type="body" sz="quarter" idx="14"/>
          </p:nvPr>
        </p:nvSpPr>
        <p:spPr>
          <a:xfrm>
            <a:off x="1704805" y="3959761"/>
            <a:ext cx="2879477" cy="1790164"/>
          </a:xfrm>
        </p:spPr>
        <p:txBody>
          <a:bodyPr/>
          <a:lstStyle/>
          <a:p>
            <a:endParaRPr lang="pt-BR" dirty="0"/>
          </a:p>
          <a:p>
            <a:endParaRPr lang="pt-BR" dirty="0"/>
          </a:p>
          <a:p>
            <a:endParaRPr lang="pt-BR" dirty="0"/>
          </a:p>
          <a:p>
            <a:r>
              <a:rPr lang="pt-BR" dirty="0"/>
              <a:t>@contoso.com​</a:t>
            </a:r>
          </a:p>
          <a:p>
            <a:endParaRPr lang="pt-BR" dirty="0"/>
          </a:p>
          <a:p>
            <a:r>
              <a:rPr lang="pt-BR" dirty="0"/>
              <a:t>www.contoso.com​</a:t>
            </a:r>
            <a:endParaRPr lang="en-US" dirty="0"/>
          </a:p>
        </p:txBody>
      </p:sp>
      <p:sp>
        <p:nvSpPr>
          <p:cNvPr id="2" name="Date Placeholder 1">
            <a:extLst>
              <a:ext uri="{FF2B5EF4-FFF2-40B4-BE49-F238E27FC236}">
                <a16:creationId xmlns:a16="http://schemas.microsoft.com/office/drawing/2014/main" id="{2790CE37-04F9-4227-B00E-A878A9056DA7}"/>
              </a:ext>
            </a:extLst>
          </p:cNvPr>
          <p:cNvSpPr>
            <a:spLocks noGrp="1"/>
          </p:cNvSpPr>
          <p:nvPr>
            <p:ph type="dt" sz="half" idx="10"/>
          </p:nvPr>
        </p:nvSpPr>
        <p:spPr>
          <a:xfrm>
            <a:off x="838200" y="6356350"/>
            <a:ext cx="2743200" cy="365125"/>
          </a:xfrm>
        </p:spPr>
        <p:txBody>
          <a:bodyPr/>
          <a:lstStyle/>
          <a:p>
            <a:r>
              <a:rPr lang="en-US" dirty="0"/>
              <a:t>20XX</a:t>
            </a:r>
          </a:p>
        </p:txBody>
      </p:sp>
      <p:pic>
        <p:nvPicPr>
          <p:cNvPr id="18" name="Picture Placeholder 15" descr="A picture of a field of grass sprouting">
            <a:extLst>
              <a:ext uri="{FF2B5EF4-FFF2-40B4-BE49-F238E27FC236}">
                <a16:creationId xmlns:a16="http://schemas.microsoft.com/office/drawing/2014/main" id="{594B2289-B469-43CF-B394-071C6B0A4DD5}"/>
              </a:ext>
            </a:extLst>
          </p:cNvPr>
          <p:cNvPicPr>
            <a:picLocks noGrp="1" noChangeAspect="1"/>
          </p:cNvPicPr>
          <p:nvPr>
            <p:ph type="pic" sz="quarter" idx="15"/>
          </p:nvPr>
        </p:nvPicPr>
        <p:blipFill rotWithShape="1">
          <a:blip r:embed="rId2" cstate="screen">
            <a:extLst>
              <a:ext uri="{28A0092B-C50C-407E-A947-70E740481C1C}">
                <a14:useLocalDpi xmlns:a14="http://schemas.microsoft.com/office/drawing/2010/main" val="0"/>
              </a:ext>
            </a:extLst>
          </a:blip>
          <a:srcRect/>
          <a:stretch/>
        </p:blipFill>
        <p:spPr>
          <a:xfrm>
            <a:off x="5511344" y="0"/>
            <a:ext cx="6680656" cy="6858000"/>
          </a:xfrm>
        </p:spPr>
      </p:pic>
      <p:sp>
        <p:nvSpPr>
          <p:cNvPr id="3" name="Footer Placeholder 2">
            <a:extLst>
              <a:ext uri="{FF2B5EF4-FFF2-40B4-BE49-F238E27FC236}">
                <a16:creationId xmlns:a16="http://schemas.microsoft.com/office/drawing/2014/main" id="{45AB52D9-2BE1-41EE-B28C-4DEDAEFD750F}"/>
              </a:ext>
            </a:extLst>
          </p:cNvPr>
          <p:cNvSpPr>
            <a:spLocks noGrp="1"/>
          </p:cNvSpPr>
          <p:nvPr>
            <p:ph type="ftr" sz="quarter" idx="3"/>
          </p:nvPr>
        </p:nvSpPr>
        <p:spPr>
          <a:xfrm>
            <a:off x="6473608" y="6356350"/>
            <a:ext cx="2743200" cy="365125"/>
          </a:xfrm>
        </p:spPr>
        <p:txBody>
          <a:bodyPr/>
          <a:lstStyle/>
          <a:p>
            <a:r>
              <a:rPr lang="en-US" dirty="0"/>
              <a:t>Pitch deck</a:t>
            </a:r>
          </a:p>
        </p:txBody>
      </p:sp>
      <p:sp>
        <p:nvSpPr>
          <p:cNvPr id="4" name="Slide Number Placeholder 3">
            <a:extLst>
              <a:ext uri="{FF2B5EF4-FFF2-40B4-BE49-F238E27FC236}">
                <a16:creationId xmlns:a16="http://schemas.microsoft.com/office/drawing/2014/main" id="{D48E7CB9-A0ED-4EB9-BBDE-0C1004C498B9}"/>
              </a:ext>
            </a:extLst>
          </p:cNvPr>
          <p:cNvSpPr>
            <a:spLocks noGrp="1"/>
          </p:cNvSpPr>
          <p:nvPr>
            <p:ph type="sldNum" sz="quarter" idx="4"/>
          </p:nvPr>
        </p:nvSpPr>
        <p:spPr>
          <a:xfrm>
            <a:off x="9791700" y="6356350"/>
            <a:ext cx="1562100" cy="365125"/>
          </a:xfrm>
        </p:spPr>
        <p:txBody>
          <a:bodyPr/>
          <a:lstStyle/>
          <a:p>
            <a:fld id="{EA87306C-81BA-4795-A5CA-9392456A8C1E}" type="slidenum">
              <a:rPr lang="en-US" smtClean="0"/>
              <a:pPr/>
              <a:t>11</a:t>
            </a:fld>
            <a:endParaRPr lang="en-US" dirty="0"/>
          </a:p>
        </p:txBody>
      </p:sp>
      <p:sp>
        <p:nvSpPr>
          <p:cNvPr id="8" name="Speech Bubble: Oval 7">
            <a:extLst>
              <a:ext uri="{FF2B5EF4-FFF2-40B4-BE49-F238E27FC236}">
                <a16:creationId xmlns:a16="http://schemas.microsoft.com/office/drawing/2014/main" id="{743A1355-8FFC-435F-B6FA-59B1DF002021}"/>
              </a:ext>
            </a:extLst>
          </p:cNvPr>
          <p:cNvSpPr/>
          <p:nvPr/>
        </p:nvSpPr>
        <p:spPr>
          <a:xfrm rot="305085">
            <a:off x="6047791" y="3117343"/>
            <a:ext cx="3594832" cy="1823359"/>
          </a:xfrm>
          <a:prstGeom prst="wedgeEllipseCallout">
            <a:avLst>
              <a:gd name="adj1" fmla="val -103258"/>
              <a:gd name="adj2" fmla="val -12937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Closing message with an image and/or quote that represents our solution and philosophy</a:t>
            </a:r>
            <a:endParaRPr lang="en-CY" dirty="0"/>
          </a:p>
        </p:txBody>
      </p:sp>
    </p:spTree>
    <p:extLst>
      <p:ext uri="{BB962C8B-B14F-4D97-AF65-F5344CB8AC3E}">
        <p14:creationId xmlns:p14="http://schemas.microsoft.com/office/powerpoint/2010/main" val="18516462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descr="A picture containing night sky&#10;&#10;Description automatically generated">
            <a:extLst>
              <a:ext uri="{FF2B5EF4-FFF2-40B4-BE49-F238E27FC236}">
                <a16:creationId xmlns:a16="http://schemas.microsoft.com/office/drawing/2014/main" id="{F686CA68-E63B-1CE5-7E34-1BF6303F9BE5}"/>
              </a:ext>
            </a:extLst>
          </p:cNvPr>
          <p:cNvPicPr>
            <a:picLocks noGrp="1" noChangeAspect="1"/>
          </p:cNvPicPr>
          <p:nvPr>
            <p:ph type="pic" sz="quarter" idx="10"/>
          </p:nvPr>
        </p:nvPicPr>
        <p:blipFill>
          <a:blip r:embed="rId2"/>
          <a:srcRect t="23567" b="23567"/>
          <a:stretch>
            <a:fillRect/>
          </a:stretch>
        </p:blipFill>
        <p:spPr/>
      </p:pic>
      <p:sp>
        <p:nvSpPr>
          <p:cNvPr id="3" name="Title 2">
            <a:extLst>
              <a:ext uri="{FF2B5EF4-FFF2-40B4-BE49-F238E27FC236}">
                <a16:creationId xmlns:a16="http://schemas.microsoft.com/office/drawing/2014/main" id="{65A25FA4-A288-4460-BF12-637E077953CB}"/>
              </a:ext>
            </a:extLst>
          </p:cNvPr>
          <p:cNvSpPr>
            <a:spLocks noGrp="1"/>
          </p:cNvSpPr>
          <p:nvPr>
            <p:ph type="title"/>
          </p:nvPr>
        </p:nvSpPr>
        <p:spPr>
          <a:xfrm>
            <a:off x="1526874" y="1329829"/>
            <a:ext cx="2043713" cy="640698"/>
          </a:xfrm>
        </p:spPr>
        <p:txBody>
          <a:bodyPr/>
          <a:lstStyle/>
          <a:p>
            <a:r>
              <a:rPr lang="en-US" dirty="0"/>
              <a:t>About us</a:t>
            </a:r>
          </a:p>
        </p:txBody>
      </p:sp>
      <p:sp>
        <p:nvSpPr>
          <p:cNvPr id="7" name="Text Placeholder 6">
            <a:extLst>
              <a:ext uri="{FF2B5EF4-FFF2-40B4-BE49-F238E27FC236}">
                <a16:creationId xmlns:a16="http://schemas.microsoft.com/office/drawing/2014/main" id="{91C52C13-996F-4CF8-BBA5-F6CC233475A7}"/>
              </a:ext>
            </a:extLst>
          </p:cNvPr>
          <p:cNvSpPr>
            <a:spLocks noGrp="1"/>
          </p:cNvSpPr>
          <p:nvPr>
            <p:ph type="body" sz="quarter" idx="12"/>
          </p:nvPr>
        </p:nvSpPr>
        <p:spPr>
          <a:xfrm>
            <a:off x="4412513" y="808353"/>
            <a:ext cx="6341212" cy="1682433"/>
          </a:xfrm>
        </p:spPr>
        <p:txBody>
          <a:bodyPr/>
          <a:lstStyle/>
          <a:p>
            <a:r>
              <a:rPr lang="en-US" dirty="0"/>
              <a:t>[Lorem Ipsum…At Contoso, we empower farming communities to foster collaborative thinking to further drive workplace innovation. By closing the loop and leveraging ethical farming methods, we help businesses grow organically and nurture a consumer first mindset.]</a:t>
            </a:r>
          </a:p>
        </p:txBody>
      </p:sp>
      <p:sp>
        <p:nvSpPr>
          <p:cNvPr id="57" name="Date Placeholder 56">
            <a:extLst>
              <a:ext uri="{FF2B5EF4-FFF2-40B4-BE49-F238E27FC236}">
                <a16:creationId xmlns:a16="http://schemas.microsoft.com/office/drawing/2014/main" id="{653BB8CA-23AF-4226-9FB3-FA1964EBA661}"/>
              </a:ext>
            </a:extLst>
          </p:cNvPr>
          <p:cNvSpPr>
            <a:spLocks noGrp="1"/>
          </p:cNvSpPr>
          <p:nvPr>
            <p:ph type="dt" sz="half" idx="2"/>
          </p:nvPr>
        </p:nvSpPr>
        <p:spPr>
          <a:xfrm>
            <a:off x="838200" y="6356350"/>
            <a:ext cx="2743200" cy="365125"/>
          </a:xfrm>
        </p:spPr>
        <p:txBody>
          <a:bodyPr/>
          <a:lstStyle/>
          <a:p>
            <a:r>
              <a:rPr lang="en-US"/>
              <a:t>20XX</a:t>
            </a:r>
            <a:endParaRPr lang="en-US" dirty="0"/>
          </a:p>
        </p:txBody>
      </p:sp>
      <p:sp>
        <p:nvSpPr>
          <p:cNvPr id="58" name="Footer Placeholder 57">
            <a:extLst>
              <a:ext uri="{FF2B5EF4-FFF2-40B4-BE49-F238E27FC236}">
                <a16:creationId xmlns:a16="http://schemas.microsoft.com/office/drawing/2014/main" id="{4DDD181B-D1CF-4E5A-B354-DE584F3F2B23}"/>
              </a:ext>
            </a:extLst>
          </p:cNvPr>
          <p:cNvSpPr>
            <a:spLocks noGrp="1"/>
          </p:cNvSpPr>
          <p:nvPr>
            <p:ph type="ftr" sz="quarter" idx="3"/>
          </p:nvPr>
        </p:nvSpPr>
        <p:spPr>
          <a:xfrm>
            <a:off x="4038600" y="6356350"/>
            <a:ext cx="4114800" cy="365125"/>
          </a:xfrm>
        </p:spPr>
        <p:txBody>
          <a:bodyPr/>
          <a:lstStyle/>
          <a:p>
            <a:r>
              <a:rPr lang="en-US"/>
              <a:t>Pitch deck</a:t>
            </a:r>
            <a:endParaRPr lang="en-US" dirty="0"/>
          </a:p>
        </p:txBody>
      </p:sp>
      <p:sp>
        <p:nvSpPr>
          <p:cNvPr id="59" name="Slide Number Placeholder 58">
            <a:extLst>
              <a:ext uri="{FF2B5EF4-FFF2-40B4-BE49-F238E27FC236}">
                <a16:creationId xmlns:a16="http://schemas.microsoft.com/office/drawing/2014/main" id="{185AB600-E5B8-4AFD-A7DA-37E5D3AFF5FA}"/>
              </a:ext>
            </a:extLst>
          </p:cNvPr>
          <p:cNvSpPr>
            <a:spLocks noGrp="1"/>
          </p:cNvSpPr>
          <p:nvPr>
            <p:ph type="sldNum" sz="quarter" idx="4"/>
          </p:nvPr>
        </p:nvSpPr>
        <p:spPr>
          <a:xfrm>
            <a:off x="8610600" y="6356350"/>
            <a:ext cx="2743200" cy="365125"/>
          </a:xfrm>
        </p:spPr>
        <p:txBody>
          <a:bodyPr/>
          <a:lstStyle/>
          <a:p>
            <a:fld id="{EA87306C-81BA-4795-A5CA-9392456A8C1E}" type="slidenum">
              <a:rPr lang="en-US" smtClean="0"/>
              <a:pPr/>
              <a:t>2</a:t>
            </a:fld>
            <a:endParaRPr lang="en-US" dirty="0"/>
          </a:p>
        </p:txBody>
      </p:sp>
      <p:sp>
        <p:nvSpPr>
          <p:cNvPr id="2" name="Speech Bubble: Oval 1">
            <a:extLst>
              <a:ext uri="{FF2B5EF4-FFF2-40B4-BE49-F238E27FC236}">
                <a16:creationId xmlns:a16="http://schemas.microsoft.com/office/drawing/2014/main" id="{2C0F18E1-F49E-4C0B-A1CA-787A7473FF8E}"/>
              </a:ext>
            </a:extLst>
          </p:cNvPr>
          <p:cNvSpPr/>
          <p:nvPr/>
        </p:nvSpPr>
        <p:spPr>
          <a:xfrm rot="305085">
            <a:off x="3241724" y="2997942"/>
            <a:ext cx="4363835" cy="2341455"/>
          </a:xfrm>
          <a:prstGeom prst="wedgeEllipseCallout">
            <a:avLst>
              <a:gd name="adj1" fmla="val 35355"/>
              <a:gd name="adj2" fmla="val -9248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Quick Intro – who we are, what we are doing and why ? </a:t>
            </a:r>
            <a:endParaRPr lang="en-CY" dirty="0"/>
          </a:p>
        </p:txBody>
      </p:sp>
    </p:spTree>
    <p:extLst>
      <p:ext uri="{BB962C8B-B14F-4D97-AF65-F5344CB8AC3E}">
        <p14:creationId xmlns:p14="http://schemas.microsoft.com/office/powerpoint/2010/main" val="28153395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a:extLst>
              <a:ext uri="{FF2B5EF4-FFF2-40B4-BE49-F238E27FC236}">
                <a16:creationId xmlns:a16="http://schemas.microsoft.com/office/drawing/2014/main" id="{CDA2767E-38F3-49F7-BE02-EA3E6C7C8096}"/>
              </a:ext>
            </a:extLst>
          </p:cNvPr>
          <p:cNvSpPr>
            <a:spLocks noGrp="1"/>
          </p:cNvSpPr>
          <p:nvPr>
            <p:ph type="title"/>
          </p:nvPr>
        </p:nvSpPr>
        <p:spPr>
          <a:xfrm>
            <a:off x="914400" y="1331913"/>
            <a:ext cx="1871663" cy="641350"/>
          </a:xfrm>
        </p:spPr>
        <p:txBody>
          <a:bodyPr/>
          <a:lstStyle/>
          <a:p>
            <a:r>
              <a:rPr lang="en-US" noProof="0" dirty="0"/>
              <a:t>problem</a:t>
            </a:r>
            <a:endParaRPr lang="en-US" dirty="0"/>
          </a:p>
        </p:txBody>
      </p:sp>
      <p:sp>
        <p:nvSpPr>
          <p:cNvPr id="22" name="Text Placeholder 21">
            <a:extLst>
              <a:ext uri="{FF2B5EF4-FFF2-40B4-BE49-F238E27FC236}">
                <a16:creationId xmlns:a16="http://schemas.microsoft.com/office/drawing/2014/main" id="{322BD54C-AB8D-4B3B-836D-ABFFFE5D70BE}"/>
              </a:ext>
            </a:extLst>
          </p:cNvPr>
          <p:cNvSpPr>
            <a:spLocks noGrp="1"/>
          </p:cNvSpPr>
          <p:nvPr>
            <p:ph type="body" sz="quarter" idx="16"/>
          </p:nvPr>
        </p:nvSpPr>
        <p:spPr>
          <a:xfrm>
            <a:off x="4231042" y="652826"/>
            <a:ext cx="3433138" cy="426393"/>
          </a:xfrm>
        </p:spPr>
        <p:txBody>
          <a:bodyPr/>
          <a:lstStyle/>
          <a:p>
            <a:r>
              <a:rPr lang="en-US" dirty="0"/>
              <a:t>Market gap </a:t>
            </a:r>
          </a:p>
        </p:txBody>
      </p:sp>
      <p:sp>
        <p:nvSpPr>
          <p:cNvPr id="18" name="Text Placeholder 17">
            <a:extLst>
              <a:ext uri="{FF2B5EF4-FFF2-40B4-BE49-F238E27FC236}">
                <a16:creationId xmlns:a16="http://schemas.microsoft.com/office/drawing/2014/main" id="{62192F0C-65C9-4E6D-9314-81FB7E4DB469}"/>
              </a:ext>
            </a:extLst>
          </p:cNvPr>
          <p:cNvSpPr>
            <a:spLocks noGrp="1"/>
          </p:cNvSpPr>
          <p:nvPr>
            <p:ph type="body" sz="quarter" idx="12"/>
          </p:nvPr>
        </p:nvSpPr>
        <p:spPr>
          <a:xfrm>
            <a:off x="4231042" y="1032330"/>
            <a:ext cx="3433138" cy="1370672"/>
          </a:xfrm>
        </p:spPr>
        <p:txBody>
          <a:bodyPr/>
          <a:lstStyle/>
          <a:p>
            <a:r>
              <a:rPr lang="en-US" dirty="0"/>
              <a:t>Lorem Ipsum…Organic agriculture continues to be consumer driven, but we're seeing a lapse of availability in the market for organic products</a:t>
            </a:r>
          </a:p>
        </p:txBody>
      </p:sp>
      <p:sp>
        <p:nvSpPr>
          <p:cNvPr id="23" name="Text Placeholder 22">
            <a:extLst>
              <a:ext uri="{FF2B5EF4-FFF2-40B4-BE49-F238E27FC236}">
                <a16:creationId xmlns:a16="http://schemas.microsoft.com/office/drawing/2014/main" id="{B36D4B3E-84DA-44C7-A6BE-5A3E2200511C}"/>
              </a:ext>
            </a:extLst>
          </p:cNvPr>
          <p:cNvSpPr>
            <a:spLocks noGrp="1"/>
          </p:cNvSpPr>
          <p:nvPr>
            <p:ph type="body" sz="quarter" idx="17"/>
          </p:nvPr>
        </p:nvSpPr>
        <p:spPr>
          <a:xfrm>
            <a:off x="8203339" y="652826"/>
            <a:ext cx="3433138" cy="426393"/>
          </a:xfrm>
        </p:spPr>
        <p:txBody>
          <a:bodyPr/>
          <a:lstStyle/>
          <a:p>
            <a:r>
              <a:rPr lang="en-US" dirty="0"/>
              <a:t>Customers</a:t>
            </a:r>
          </a:p>
        </p:txBody>
      </p:sp>
      <p:sp>
        <p:nvSpPr>
          <p:cNvPr id="19" name="Text Placeholder 18">
            <a:extLst>
              <a:ext uri="{FF2B5EF4-FFF2-40B4-BE49-F238E27FC236}">
                <a16:creationId xmlns:a16="http://schemas.microsoft.com/office/drawing/2014/main" id="{41F484C5-3EB9-4664-93EB-E81179E953BB}"/>
              </a:ext>
            </a:extLst>
          </p:cNvPr>
          <p:cNvSpPr>
            <a:spLocks noGrp="1"/>
          </p:cNvSpPr>
          <p:nvPr>
            <p:ph type="body" sz="quarter" idx="13"/>
          </p:nvPr>
        </p:nvSpPr>
        <p:spPr>
          <a:xfrm>
            <a:off x="8203339" y="1032330"/>
            <a:ext cx="3433138" cy="1370672"/>
          </a:xfrm>
        </p:spPr>
        <p:txBody>
          <a:bodyPr/>
          <a:lstStyle/>
          <a:p>
            <a:r>
              <a:rPr lang="en-US" dirty="0"/>
              <a:t>Lorem Ipsum… 6.6% increase of retail sales of organic food proves that there's consumer interest for more organic produce</a:t>
            </a:r>
          </a:p>
        </p:txBody>
      </p:sp>
      <p:sp>
        <p:nvSpPr>
          <p:cNvPr id="25" name="Text Placeholder 24">
            <a:extLst>
              <a:ext uri="{FF2B5EF4-FFF2-40B4-BE49-F238E27FC236}">
                <a16:creationId xmlns:a16="http://schemas.microsoft.com/office/drawing/2014/main" id="{FB26710D-F165-490A-A2CE-0A7D9FD8F9BA}"/>
              </a:ext>
            </a:extLst>
          </p:cNvPr>
          <p:cNvSpPr>
            <a:spLocks noGrp="1"/>
          </p:cNvSpPr>
          <p:nvPr>
            <p:ph type="body" sz="quarter" idx="19"/>
          </p:nvPr>
        </p:nvSpPr>
        <p:spPr>
          <a:xfrm>
            <a:off x="4231042" y="2620561"/>
            <a:ext cx="3433138" cy="428891"/>
          </a:xfrm>
        </p:spPr>
        <p:txBody>
          <a:bodyPr/>
          <a:lstStyle/>
          <a:p>
            <a:r>
              <a:rPr lang="en-US" dirty="0"/>
              <a:t>Costs</a:t>
            </a:r>
          </a:p>
        </p:txBody>
      </p:sp>
      <p:sp>
        <p:nvSpPr>
          <p:cNvPr id="21" name="Text Placeholder 20">
            <a:extLst>
              <a:ext uri="{FF2B5EF4-FFF2-40B4-BE49-F238E27FC236}">
                <a16:creationId xmlns:a16="http://schemas.microsoft.com/office/drawing/2014/main" id="{D5F29795-F227-44BE-8FFE-BEDE82043BB8}"/>
              </a:ext>
            </a:extLst>
          </p:cNvPr>
          <p:cNvSpPr>
            <a:spLocks noGrp="1"/>
          </p:cNvSpPr>
          <p:nvPr>
            <p:ph type="body" sz="quarter" idx="23"/>
          </p:nvPr>
        </p:nvSpPr>
        <p:spPr>
          <a:xfrm>
            <a:off x="4231042" y="3002562"/>
            <a:ext cx="3433138" cy="961350"/>
          </a:xfrm>
        </p:spPr>
        <p:txBody>
          <a:bodyPr/>
          <a:lstStyle/>
          <a:p>
            <a:r>
              <a:rPr lang="en-US" dirty="0"/>
              <a:t>Lorem Ipsum… Loss of sales by not offering organic produce selection</a:t>
            </a:r>
          </a:p>
        </p:txBody>
      </p:sp>
      <p:sp>
        <p:nvSpPr>
          <p:cNvPr id="45" name="Text Placeholder 44">
            <a:extLst>
              <a:ext uri="{FF2B5EF4-FFF2-40B4-BE49-F238E27FC236}">
                <a16:creationId xmlns:a16="http://schemas.microsoft.com/office/drawing/2014/main" id="{DD180B3D-49E9-46B9-A20B-5BB4BD204605}"/>
              </a:ext>
            </a:extLst>
          </p:cNvPr>
          <p:cNvSpPr>
            <a:spLocks noGrp="1"/>
          </p:cNvSpPr>
          <p:nvPr>
            <p:ph type="body" sz="quarter" idx="21"/>
          </p:nvPr>
        </p:nvSpPr>
        <p:spPr>
          <a:xfrm>
            <a:off x="8203339" y="2620561"/>
            <a:ext cx="3433138" cy="428891"/>
          </a:xfrm>
        </p:spPr>
        <p:txBody>
          <a:bodyPr/>
          <a:lstStyle/>
          <a:p>
            <a:r>
              <a:rPr lang="en-US" dirty="0"/>
              <a:t>Usability</a:t>
            </a:r>
          </a:p>
        </p:txBody>
      </p:sp>
      <p:sp>
        <p:nvSpPr>
          <p:cNvPr id="20" name="Text Placeholder 19">
            <a:extLst>
              <a:ext uri="{FF2B5EF4-FFF2-40B4-BE49-F238E27FC236}">
                <a16:creationId xmlns:a16="http://schemas.microsoft.com/office/drawing/2014/main" id="{B0C9F763-9E0D-4C82-9B80-0BC0FEBCD7FA}"/>
              </a:ext>
            </a:extLst>
          </p:cNvPr>
          <p:cNvSpPr>
            <a:spLocks noGrp="1"/>
          </p:cNvSpPr>
          <p:nvPr>
            <p:ph type="body" sz="quarter" idx="22"/>
          </p:nvPr>
        </p:nvSpPr>
        <p:spPr>
          <a:xfrm>
            <a:off x="8203339" y="3002562"/>
            <a:ext cx="3433138" cy="961350"/>
          </a:xfrm>
        </p:spPr>
        <p:txBody>
          <a:bodyPr/>
          <a:lstStyle/>
          <a:p>
            <a:r>
              <a:rPr lang="en-US" dirty="0"/>
              <a:t>Lorem Ipsum… Retail organic food sales were up by $112 billion in 2019 </a:t>
            </a:r>
          </a:p>
        </p:txBody>
      </p:sp>
      <p:sp>
        <p:nvSpPr>
          <p:cNvPr id="24" name="Text Placeholder 23">
            <a:extLst>
              <a:ext uri="{FF2B5EF4-FFF2-40B4-BE49-F238E27FC236}">
                <a16:creationId xmlns:a16="http://schemas.microsoft.com/office/drawing/2014/main" id="{4AB50F20-85E8-46ED-94DD-28F720071BF3}"/>
              </a:ext>
            </a:extLst>
          </p:cNvPr>
          <p:cNvSpPr>
            <a:spLocks noGrp="1"/>
          </p:cNvSpPr>
          <p:nvPr>
            <p:ph type="body" sz="quarter" idx="18"/>
          </p:nvPr>
        </p:nvSpPr>
        <p:spPr>
          <a:xfrm>
            <a:off x="4231042" y="4147932"/>
            <a:ext cx="3433138" cy="428891"/>
          </a:xfrm>
        </p:spPr>
        <p:txBody>
          <a:bodyPr/>
          <a:lstStyle/>
          <a:p>
            <a:r>
              <a:rPr lang="en-US" dirty="0"/>
              <a:t>Financials</a:t>
            </a:r>
          </a:p>
        </p:txBody>
      </p:sp>
      <p:sp>
        <p:nvSpPr>
          <p:cNvPr id="44" name="Text Placeholder 43">
            <a:extLst>
              <a:ext uri="{FF2B5EF4-FFF2-40B4-BE49-F238E27FC236}">
                <a16:creationId xmlns:a16="http://schemas.microsoft.com/office/drawing/2014/main" id="{540F4685-F7C7-4370-AF35-F80D53D13A43}"/>
              </a:ext>
            </a:extLst>
          </p:cNvPr>
          <p:cNvSpPr>
            <a:spLocks noGrp="1"/>
          </p:cNvSpPr>
          <p:nvPr>
            <p:ph type="body" sz="quarter" idx="24"/>
          </p:nvPr>
        </p:nvSpPr>
        <p:spPr>
          <a:xfrm>
            <a:off x="4231042" y="4529933"/>
            <a:ext cx="3433138" cy="1450988"/>
          </a:xfrm>
        </p:spPr>
        <p:txBody>
          <a:bodyPr/>
          <a:lstStyle/>
          <a:p>
            <a:r>
              <a:rPr lang="en-US" dirty="0"/>
              <a:t>Lorem Ipsum… Customers want something that's healthy and available to pick up at their local supermarket or area </a:t>
            </a:r>
          </a:p>
        </p:txBody>
      </p:sp>
      <p:sp>
        <p:nvSpPr>
          <p:cNvPr id="323" name="Date Placeholder 322">
            <a:extLst>
              <a:ext uri="{FF2B5EF4-FFF2-40B4-BE49-F238E27FC236}">
                <a16:creationId xmlns:a16="http://schemas.microsoft.com/office/drawing/2014/main" id="{E3799503-8083-4A2B-B1A6-DA877569C577}"/>
              </a:ext>
            </a:extLst>
          </p:cNvPr>
          <p:cNvSpPr>
            <a:spLocks noGrp="1"/>
          </p:cNvSpPr>
          <p:nvPr>
            <p:ph type="dt" sz="half" idx="2"/>
          </p:nvPr>
        </p:nvSpPr>
        <p:spPr>
          <a:xfrm>
            <a:off x="838200" y="6356350"/>
            <a:ext cx="2743200" cy="365125"/>
          </a:xfrm>
        </p:spPr>
        <p:txBody>
          <a:bodyPr/>
          <a:lstStyle/>
          <a:p>
            <a:r>
              <a:rPr lang="en-US" dirty="0"/>
              <a:t>20XX</a:t>
            </a:r>
          </a:p>
        </p:txBody>
      </p:sp>
      <p:sp>
        <p:nvSpPr>
          <p:cNvPr id="324" name="Footer Placeholder 323">
            <a:extLst>
              <a:ext uri="{FF2B5EF4-FFF2-40B4-BE49-F238E27FC236}">
                <a16:creationId xmlns:a16="http://schemas.microsoft.com/office/drawing/2014/main" id="{F3416D3B-8D80-4408-8E8E-08E7B3A092C0}"/>
              </a:ext>
            </a:extLst>
          </p:cNvPr>
          <p:cNvSpPr>
            <a:spLocks noGrp="1"/>
          </p:cNvSpPr>
          <p:nvPr>
            <p:ph type="ftr" sz="quarter" idx="3"/>
          </p:nvPr>
        </p:nvSpPr>
        <p:spPr>
          <a:xfrm>
            <a:off x="4038600" y="6356350"/>
            <a:ext cx="4114800" cy="365125"/>
          </a:xfrm>
        </p:spPr>
        <p:txBody>
          <a:bodyPr/>
          <a:lstStyle/>
          <a:p>
            <a:r>
              <a:rPr lang="en-US" dirty="0"/>
              <a:t>Pitch deck</a:t>
            </a:r>
          </a:p>
        </p:txBody>
      </p:sp>
      <p:sp>
        <p:nvSpPr>
          <p:cNvPr id="325" name="Slide Number Placeholder 324">
            <a:extLst>
              <a:ext uri="{FF2B5EF4-FFF2-40B4-BE49-F238E27FC236}">
                <a16:creationId xmlns:a16="http://schemas.microsoft.com/office/drawing/2014/main" id="{C9F5126E-D75A-4501-9BA9-5485EAB795BA}"/>
              </a:ext>
            </a:extLst>
          </p:cNvPr>
          <p:cNvSpPr>
            <a:spLocks noGrp="1"/>
          </p:cNvSpPr>
          <p:nvPr>
            <p:ph type="sldNum" sz="quarter" idx="4"/>
          </p:nvPr>
        </p:nvSpPr>
        <p:spPr>
          <a:xfrm>
            <a:off x="8610600" y="6356350"/>
            <a:ext cx="2743200" cy="365125"/>
          </a:xfrm>
        </p:spPr>
        <p:txBody>
          <a:bodyPr/>
          <a:lstStyle/>
          <a:p>
            <a:fld id="{EA87306C-81BA-4795-A5CA-9392456A8C1E}" type="slidenum">
              <a:rPr lang="en-US" smtClean="0"/>
              <a:pPr/>
              <a:t>3</a:t>
            </a:fld>
            <a:endParaRPr lang="en-US" dirty="0"/>
          </a:p>
        </p:txBody>
      </p:sp>
      <p:sp>
        <p:nvSpPr>
          <p:cNvPr id="16" name="Speech Bubble: Oval 15">
            <a:extLst>
              <a:ext uri="{FF2B5EF4-FFF2-40B4-BE49-F238E27FC236}">
                <a16:creationId xmlns:a16="http://schemas.microsoft.com/office/drawing/2014/main" id="{B6B3D5E8-2D33-4EE1-A3DE-AB55748AF214}"/>
              </a:ext>
            </a:extLst>
          </p:cNvPr>
          <p:cNvSpPr/>
          <p:nvPr/>
        </p:nvSpPr>
        <p:spPr>
          <a:xfrm rot="305085">
            <a:off x="27882" y="2637822"/>
            <a:ext cx="4363835" cy="2341455"/>
          </a:xfrm>
          <a:prstGeom prst="wedgeEllipseCallout">
            <a:avLst>
              <a:gd name="adj1" fmla="val 35355"/>
              <a:gd name="adj2" fmla="val -9248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What is the problem we want to solve. Quantification and impact of the problem </a:t>
            </a:r>
            <a:endParaRPr lang="en-CY" dirty="0"/>
          </a:p>
        </p:txBody>
      </p:sp>
    </p:spTree>
    <p:extLst>
      <p:ext uri="{BB962C8B-B14F-4D97-AF65-F5344CB8AC3E}">
        <p14:creationId xmlns:p14="http://schemas.microsoft.com/office/powerpoint/2010/main" val="21740024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3F20131-2E66-4147-85FF-C0F1FCA97231}"/>
              </a:ext>
            </a:extLst>
          </p:cNvPr>
          <p:cNvSpPr>
            <a:spLocks noGrp="1"/>
          </p:cNvSpPr>
          <p:nvPr>
            <p:ph type="title"/>
          </p:nvPr>
        </p:nvSpPr>
        <p:spPr>
          <a:xfrm>
            <a:off x="5134980" y="848536"/>
            <a:ext cx="1929607" cy="640698"/>
          </a:xfrm>
        </p:spPr>
        <p:txBody>
          <a:bodyPr/>
          <a:lstStyle/>
          <a:p>
            <a:r>
              <a:rPr lang="en-US" noProof="0" dirty="0"/>
              <a:t>solution</a:t>
            </a:r>
            <a:endParaRPr lang="en-US" dirty="0"/>
          </a:p>
        </p:txBody>
      </p:sp>
      <p:pic>
        <p:nvPicPr>
          <p:cNvPr id="27" name="Picture Placeholder 26" descr="Arial view of an avenue of tree and pastures on either side">
            <a:extLst>
              <a:ext uri="{FF2B5EF4-FFF2-40B4-BE49-F238E27FC236}">
                <a16:creationId xmlns:a16="http://schemas.microsoft.com/office/drawing/2014/main" id="{290FBD7A-BEB6-4C4C-B057-7A00B6FBB7DD}"/>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a:stretch/>
        </p:blipFill>
        <p:spPr>
          <a:xfrm>
            <a:off x="-1" y="0"/>
            <a:ext cx="4495801" cy="6858000"/>
          </a:xfrm>
        </p:spPr>
      </p:pic>
      <p:sp>
        <p:nvSpPr>
          <p:cNvPr id="10" name="Text Placeholder 9">
            <a:extLst>
              <a:ext uri="{FF2B5EF4-FFF2-40B4-BE49-F238E27FC236}">
                <a16:creationId xmlns:a16="http://schemas.microsoft.com/office/drawing/2014/main" id="{00E7F2B6-10A7-477E-B377-78173351CB9B}"/>
              </a:ext>
            </a:extLst>
          </p:cNvPr>
          <p:cNvSpPr>
            <a:spLocks noGrp="1"/>
          </p:cNvSpPr>
          <p:nvPr>
            <p:ph type="body" sz="quarter" idx="16"/>
          </p:nvPr>
        </p:nvSpPr>
        <p:spPr>
          <a:xfrm>
            <a:off x="5024359" y="2046233"/>
            <a:ext cx="3126583" cy="426393"/>
          </a:xfrm>
        </p:spPr>
        <p:txBody>
          <a:bodyPr/>
          <a:lstStyle/>
          <a:p>
            <a:r>
              <a:rPr lang="en-US" dirty="0"/>
              <a:t>Close the gap</a:t>
            </a:r>
          </a:p>
        </p:txBody>
      </p:sp>
      <p:sp>
        <p:nvSpPr>
          <p:cNvPr id="19" name="Text Placeholder 18">
            <a:extLst>
              <a:ext uri="{FF2B5EF4-FFF2-40B4-BE49-F238E27FC236}">
                <a16:creationId xmlns:a16="http://schemas.microsoft.com/office/drawing/2014/main" id="{59BCB765-3776-41F5-B6B8-6208678A046A}"/>
              </a:ext>
            </a:extLst>
          </p:cNvPr>
          <p:cNvSpPr>
            <a:spLocks noGrp="1"/>
          </p:cNvSpPr>
          <p:nvPr>
            <p:ph type="body" sz="quarter" idx="12"/>
          </p:nvPr>
        </p:nvSpPr>
        <p:spPr>
          <a:xfrm>
            <a:off x="5024359" y="2425736"/>
            <a:ext cx="3126583" cy="1306527"/>
          </a:xfrm>
        </p:spPr>
        <p:txBody>
          <a:bodyPr/>
          <a:lstStyle/>
          <a:p>
            <a:r>
              <a:rPr lang="en-US" dirty="0"/>
              <a:t>Our product makes organic farming easier, and no other product on the market offers the same benefits or yield.</a:t>
            </a:r>
          </a:p>
        </p:txBody>
      </p:sp>
      <p:sp>
        <p:nvSpPr>
          <p:cNvPr id="23" name="Text Placeholder 22">
            <a:extLst>
              <a:ext uri="{FF2B5EF4-FFF2-40B4-BE49-F238E27FC236}">
                <a16:creationId xmlns:a16="http://schemas.microsoft.com/office/drawing/2014/main" id="{D2EE4141-AD91-4E47-B788-C5EA3ACC61A0}"/>
              </a:ext>
            </a:extLst>
          </p:cNvPr>
          <p:cNvSpPr>
            <a:spLocks noGrp="1"/>
          </p:cNvSpPr>
          <p:nvPr>
            <p:ph type="body" sz="quarter" idx="17"/>
          </p:nvPr>
        </p:nvSpPr>
        <p:spPr>
          <a:xfrm>
            <a:off x="8526986" y="2046233"/>
            <a:ext cx="3281556" cy="426393"/>
          </a:xfrm>
        </p:spPr>
        <p:txBody>
          <a:bodyPr/>
          <a:lstStyle/>
          <a:p>
            <a:r>
              <a:rPr lang="en-US" dirty="0"/>
              <a:t>Target audience</a:t>
            </a:r>
          </a:p>
        </p:txBody>
      </p:sp>
      <p:sp>
        <p:nvSpPr>
          <p:cNvPr id="33" name="Text Placeholder 32">
            <a:extLst>
              <a:ext uri="{FF2B5EF4-FFF2-40B4-BE49-F238E27FC236}">
                <a16:creationId xmlns:a16="http://schemas.microsoft.com/office/drawing/2014/main" id="{1ACF41D3-2AFC-49DB-9DF0-E2ECA29FB165}"/>
              </a:ext>
            </a:extLst>
          </p:cNvPr>
          <p:cNvSpPr>
            <a:spLocks noGrp="1"/>
          </p:cNvSpPr>
          <p:nvPr>
            <p:ph type="body" sz="quarter" idx="13"/>
          </p:nvPr>
        </p:nvSpPr>
        <p:spPr>
          <a:xfrm>
            <a:off x="8526986" y="2425736"/>
            <a:ext cx="3281556" cy="1306527"/>
          </a:xfrm>
        </p:spPr>
        <p:txBody>
          <a:bodyPr/>
          <a:lstStyle/>
          <a:p>
            <a:r>
              <a:rPr lang="en-US" dirty="0"/>
              <a:t>Gen Z (18-25 years old)</a:t>
            </a:r>
          </a:p>
        </p:txBody>
      </p:sp>
      <p:sp>
        <p:nvSpPr>
          <p:cNvPr id="24" name="Text Placeholder 23">
            <a:extLst>
              <a:ext uri="{FF2B5EF4-FFF2-40B4-BE49-F238E27FC236}">
                <a16:creationId xmlns:a16="http://schemas.microsoft.com/office/drawing/2014/main" id="{106F3974-4943-47E8-A433-5C64B36E9463}"/>
              </a:ext>
            </a:extLst>
          </p:cNvPr>
          <p:cNvSpPr>
            <a:spLocks noGrp="1"/>
          </p:cNvSpPr>
          <p:nvPr>
            <p:ph type="body" sz="quarter" idx="18"/>
          </p:nvPr>
        </p:nvSpPr>
        <p:spPr>
          <a:xfrm>
            <a:off x="5024359" y="4180976"/>
            <a:ext cx="3126583" cy="428891"/>
          </a:xfrm>
        </p:spPr>
        <p:txBody>
          <a:bodyPr/>
          <a:lstStyle/>
          <a:p>
            <a:r>
              <a:rPr lang="en-US" dirty="0"/>
              <a:t>Cost savings</a:t>
            </a:r>
          </a:p>
        </p:txBody>
      </p:sp>
      <p:sp>
        <p:nvSpPr>
          <p:cNvPr id="34" name="Text Placeholder 33">
            <a:extLst>
              <a:ext uri="{FF2B5EF4-FFF2-40B4-BE49-F238E27FC236}">
                <a16:creationId xmlns:a16="http://schemas.microsoft.com/office/drawing/2014/main" id="{3643E873-8912-4B68-8719-1C569341D6FD}"/>
              </a:ext>
            </a:extLst>
          </p:cNvPr>
          <p:cNvSpPr>
            <a:spLocks noGrp="1"/>
          </p:cNvSpPr>
          <p:nvPr>
            <p:ph type="body" sz="quarter" idx="14"/>
          </p:nvPr>
        </p:nvSpPr>
        <p:spPr>
          <a:xfrm>
            <a:off x="5024359" y="4562976"/>
            <a:ext cx="3126583" cy="1258935"/>
          </a:xfrm>
        </p:spPr>
        <p:txBody>
          <a:bodyPr/>
          <a:lstStyle/>
          <a:p>
            <a:r>
              <a:rPr lang="en-US" dirty="0"/>
              <a:t>Reduce expenses for replacement products </a:t>
            </a:r>
          </a:p>
        </p:txBody>
      </p:sp>
      <p:sp>
        <p:nvSpPr>
          <p:cNvPr id="25" name="Text Placeholder 24">
            <a:extLst>
              <a:ext uri="{FF2B5EF4-FFF2-40B4-BE49-F238E27FC236}">
                <a16:creationId xmlns:a16="http://schemas.microsoft.com/office/drawing/2014/main" id="{28950946-2F58-45BE-8886-7AC0149D69EA}"/>
              </a:ext>
            </a:extLst>
          </p:cNvPr>
          <p:cNvSpPr>
            <a:spLocks noGrp="1"/>
          </p:cNvSpPr>
          <p:nvPr>
            <p:ph type="body" sz="quarter" idx="19"/>
          </p:nvPr>
        </p:nvSpPr>
        <p:spPr>
          <a:xfrm>
            <a:off x="8526986" y="4180976"/>
            <a:ext cx="3281556" cy="428891"/>
          </a:xfrm>
        </p:spPr>
        <p:txBody>
          <a:bodyPr/>
          <a:lstStyle/>
          <a:p>
            <a:r>
              <a:rPr lang="en-US" dirty="0"/>
              <a:t>Easy to use</a:t>
            </a:r>
          </a:p>
        </p:txBody>
      </p:sp>
      <p:sp>
        <p:nvSpPr>
          <p:cNvPr id="35" name="Text Placeholder 34">
            <a:extLst>
              <a:ext uri="{FF2B5EF4-FFF2-40B4-BE49-F238E27FC236}">
                <a16:creationId xmlns:a16="http://schemas.microsoft.com/office/drawing/2014/main" id="{B56B6F3A-5C12-4500-AD07-4FCE61526A57}"/>
              </a:ext>
            </a:extLst>
          </p:cNvPr>
          <p:cNvSpPr>
            <a:spLocks noGrp="1"/>
          </p:cNvSpPr>
          <p:nvPr>
            <p:ph type="body" sz="quarter" idx="15"/>
          </p:nvPr>
        </p:nvSpPr>
        <p:spPr>
          <a:xfrm>
            <a:off x="8526986" y="4562976"/>
            <a:ext cx="3281556" cy="1258935"/>
          </a:xfrm>
        </p:spPr>
        <p:txBody>
          <a:bodyPr/>
          <a:lstStyle/>
          <a:p>
            <a:r>
              <a:rPr lang="en-US" dirty="0"/>
              <a:t>A simple product that gives customers the information they need in order to produce an abundance of rich produce</a:t>
            </a:r>
          </a:p>
        </p:txBody>
      </p:sp>
      <p:sp>
        <p:nvSpPr>
          <p:cNvPr id="256" name="Date Placeholder 255">
            <a:extLst>
              <a:ext uri="{FF2B5EF4-FFF2-40B4-BE49-F238E27FC236}">
                <a16:creationId xmlns:a16="http://schemas.microsoft.com/office/drawing/2014/main" id="{A111CCC7-FCBE-479D-A98A-3FF0FC4C6D9D}"/>
              </a:ext>
            </a:extLst>
          </p:cNvPr>
          <p:cNvSpPr>
            <a:spLocks noGrp="1"/>
          </p:cNvSpPr>
          <p:nvPr>
            <p:ph type="dt" sz="half" idx="2"/>
          </p:nvPr>
        </p:nvSpPr>
        <p:spPr>
          <a:xfrm>
            <a:off x="838200" y="6356350"/>
            <a:ext cx="2743200" cy="365125"/>
          </a:xfrm>
        </p:spPr>
        <p:txBody>
          <a:bodyPr/>
          <a:lstStyle/>
          <a:p>
            <a:r>
              <a:rPr lang="en-US" dirty="0"/>
              <a:t>20XX</a:t>
            </a:r>
          </a:p>
        </p:txBody>
      </p:sp>
      <p:sp>
        <p:nvSpPr>
          <p:cNvPr id="257" name="Footer Placeholder 256">
            <a:extLst>
              <a:ext uri="{FF2B5EF4-FFF2-40B4-BE49-F238E27FC236}">
                <a16:creationId xmlns:a16="http://schemas.microsoft.com/office/drawing/2014/main" id="{8DBC7823-0B82-44CB-B937-1DAF28C165B4}"/>
              </a:ext>
            </a:extLst>
          </p:cNvPr>
          <p:cNvSpPr>
            <a:spLocks noGrp="1"/>
          </p:cNvSpPr>
          <p:nvPr>
            <p:ph type="ftr" sz="quarter" idx="3"/>
          </p:nvPr>
        </p:nvSpPr>
        <p:spPr>
          <a:xfrm>
            <a:off x="4038600" y="6356350"/>
            <a:ext cx="4114800" cy="365125"/>
          </a:xfrm>
        </p:spPr>
        <p:txBody>
          <a:bodyPr/>
          <a:lstStyle/>
          <a:p>
            <a:r>
              <a:rPr lang="en-US" dirty="0"/>
              <a:t>Pitch deck</a:t>
            </a:r>
          </a:p>
        </p:txBody>
      </p:sp>
      <p:sp>
        <p:nvSpPr>
          <p:cNvPr id="258" name="Slide Number Placeholder 257">
            <a:extLst>
              <a:ext uri="{FF2B5EF4-FFF2-40B4-BE49-F238E27FC236}">
                <a16:creationId xmlns:a16="http://schemas.microsoft.com/office/drawing/2014/main" id="{A9734560-9D8A-4BBC-A7FA-131A75654DAB}"/>
              </a:ext>
            </a:extLst>
          </p:cNvPr>
          <p:cNvSpPr>
            <a:spLocks noGrp="1"/>
          </p:cNvSpPr>
          <p:nvPr>
            <p:ph type="sldNum" sz="quarter" idx="4"/>
          </p:nvPr>
        </p:nvSpPr>
        <p:spPr>
          <a:xfrm>
            <a:off x="8610600" y="6356350"/>
            <a:ext cx="2743200" cy="365125"/>
          </a:xfrm>
        </p:spPr>
        <p:txBody>
          <a:bodyPr/>
          <a:lstStyle/>
          <a:p>
            <a:fld id="{EA87306C-81BA-4795-A5CA-9392456A8C1E}" type="slidenum">
              <a:rPr lang="en-US" smtClean="0"/>
              <a:pPr/>
              <a:t>4</a:t>
            </a:fld>
            <a:endParaRPr lang="en-US" dirty="0"/>
          </a:p>
        </p:txBody>
      </p:sp>
      <p:sp>
        <p:nvSpPr>
          <p:cNvPr id="15" name="Speech Bubble: Oval 14">
            <a:extLst>
              <a:ext uri="{FF2B5EF4-FFF2-40B4-BE49-F238E27FC236}">
                <a16:creationId xmlns:a16="http://schemas.microsoft.com/office/drawing/2014/main" id="{2BD8B3FE-EA16-4C8B-8C95-BDECB51FEB4B}"/>
              </a:ext>
            </a:extLst>
          </p:cNvPr>
          <p:cNvSpPr/>
          <p:nvPr/>
        </p:nvSpPr>
        <p:spPr>
          <a:xfrm rot="305085">
            <a:off x="359045" y="1769778"/>
            <a:ext cx="4363835" cy="2341455"/>
          </a:xfrm>
          <a:prstGeom prst="wedgeEllipseCallout">
            <a:avLst>
              <a:gd name="adj1" fmla="val 35355"/>
              <a:gd name="adj2" fmla="val -9248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What is our solution about ? How it solves the problem and in what ways </a:t>
            </a:r>
            <a:endParaRPr lang="en-CY" dirty="0"/>
          </a:p>
        </p:txBody>
      </p:sp>
    </p:spTree>
    <p:extLst>
      <p:ext uri="{BB962C8B-B14F-4D97-AF65-F5344CB8AC3E}">
        <p14:creationId xmlns:p14="http://schemas.microsoft.com/office/powerpoint/2010/main" val="10943088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29">
            <a:extLst>
              <a:ext uri="{FF2B5EF4-FFF2-40B4-BE49-F238E27FC236}">
                <a16:creationId xmlns:a16="http://schemas.microsoft.com/office/drawing/2014/main" id="{F580F041-DC12-4416-8D50-10D5CB88036E}"/>
              </a:ext>
            </a:extLst>
          </p:cNvPr>
          <p:cNvSpPr>
            <a:spLocks noGrp="1"/>
          </p:cNvSpPr>
          <p:nvPr>
            <p:ph type="title"/>
          </p:nvPr>
        </p:nvSpPr>
        <p:spPr>
          <a:xfrm>
            <a:off x="838200" y="597992"/>
            <a:ext cx="10515600" cy="994835"/>
          </a:xfrm>
        </p:spPr>
        <p:txBody>
          <a:bodyPr/>
          <a:lstStyle/>
          <a:p>
            <a:r>
              <a:rPr lang="en-US" noProof="0" dirty="0"/>
              <a:t>Product overview</a:t>
            </a:r>
            <a:endParaRPr lang="en-US" dirty="0"/>
          </a:p>
        </p:txBody>
      </p:sp>
      <p:pic>
        <p:nvPicPr>
          <p:cNvPr id="46" name="Picture Placeholder 45" descr="Unique box icon">
            <a:extLst>
              <a:ext uri="{FF2B5EF4-FFF2-40B4-BE49-F238E27FC236}">
                <a16:creationId xmlns:a16="http://schemas.microsoft.com/office/drawing/2014/main" id="{1420D33F-ACED-46BE-B2DF-C61CB4ABF7CF}"/>
              </a:ext>
            </a:extLst>
          </p:cNvPr>
          <p:cNvPicPr>
            <a:picLocks noGrp="1" noChangeAspect="1"/>
          </p:cNvPicPr>
          <p:nvPr>
            <p:ph type="pic" sz="quarter" idx="23"/>
          </p:nvPr>
        </p:nvPicPr>
        <p:blipFill rotWithShape="1">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632608" y="2982740"/>
            <a:ext cx="603504" cy="603504"/>
          </a:xfrm>
        </p:spPr>
      </p:pic>
      <p:pic>
        <p:nvPicPr>
          <p:cNvPr id="66" name="Picture Placeholder 65" descr="Market icon">
            <a:extLst>
              <a:ext uri="{FF2B5EF4-FFF2-40B4-BE49-F238E27FC236}">
                <a16:creationId xmlns:a16="http://schemas.microsoft.com/office/drawing/2014/main" id="{A336AF83-492E-4D22-9173-676DCAB77B13}"/>
              </a:ext>
            </a:extLst>
          </p:cNvPr>
          <p:cNvPicPr>
            <a:picLocks noGrp="1" noChangeAspect="1"/>
          </p:cNvPicPr>
          <p:nvPr>
            <p:ph type="pic" sz="quarter" idx="24"/>
          </p:nvPr>
        </p:nvPicPr>
        <p:blipFill rotWithShape="1">
          <a:blip r:embed="rId4" cstate="screen">
            <a:extLst>
              <a:ext uri="{28A0092B-C50C-407E-A947-70E740481C1C}">
                <a14:useLocalDpi xmlns:a14="http://schemas.microsoft.com/office/drawing/2010/main" val="0"/>
              </a:ext>
              <a:ext uri="{96DAC541-7B7A-43D3-8B79-37D633B846F1}">
                <asvg:svgBlip xmlns:asvg="http://schemas.microsoft.com/office/drawing/2016/SVG/main" r:embed="rId5"/>
              </a:ext>
            </a:extLst>
          </a:blip>
          <a:srcRect t="789" b="789"/>
          <a:stretch/>
        </p:blipFill>
        <p:spPr>
          <a:xfrm>
            <a:off x="4388240" y="2981421"/>
            <a:ext cx="603504" cy="594360"/>
          </a:xfrm>
        </p:spPr>
      </p:pic>
      <p:pic>
        <p:nvPicPr>
          <p:cNvPr id="87" name="Picture Placeholder 86" descr="Clipboard Icon">
            <a:extLst>
              <a:ext uri="{FF2B5EF4-FFF2-40B4-BE49-F238E27FC236}">
                <a16:creationId xmlns:a16="http://schemas.microsoft.com/office/drawing/2014/main" id="{8BBFDB51-02F2-47A2-A20D-538E6E43E738}"/>
              </a:ext>
            </a:extLst>
          </p:cNvPr>
          <p:cNvPicPr>
            <a:picLocks noGrp="1" noChangeAspect="1"/>
          </p:cNvPicPr>
          <p:nvPr>
            <p:ph type="pic" sz="quarter" idx="25"/>
          </p:nvPr>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7182902" y="2983163"/>
            <a:ext cx="603504" cy="603504"/>
          </a:xfrm>
        </p:spPr>
      </p:pic>
      <p:pic>
        <p:nvPicPr>
          <p:cNvPr id="105" name="Picture Placeholder 104" descr="Question icon">
            <a:extLst>
              <a:ext uri="{FF2B5EF4-FFF2-40B4-BE49-F238E27FC236}">
                <a16:creationId xmlns:a16="http://schemas.microsoft.com/office/drawing/2014/main" id="{4ECD9547-8CC8-47C4-BE18-635B19076589}"/>
              </a:ext>
            </a:extLst>
          </p:cNvPr>
          <p:cNvPicPr>
            <a:picLocks noGrp="1" noChangeAspect="1"/>
          </p:cNvPicPr>
          <p:nvPr>
            <p:ph type="pic" sz="quarter" idx="26"/>
          </p:nvPr>
        </p:nvPicPr>
        <p:blipFill rotWithShape="1">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9927648" y="3001928"/>
            <a:ext cx="594360" cy="594360"/>
          </a:xfrm>
        </p:spPr>
      </p:pic>
      <p:sp>
        <p:nvSpPr>
          <p:cNvPr id="62" name="Text Placeholder 61">
            <a:extLst>
              <a:ext uri="{FF2B5EF4-FFF2-40B4-BE49-F238E27FC236}">
                <a16:creationId xmlns:a16="http://schemas.microsoft.com/office/drawing/2014/main" id="{F3A35CB8-192D-46E2-ABAC-ED96BB3582BE}"/>
              </a:ext>
            </a:extLst>
          </p:cNvPr>
          <p:cNvSpPr>
            <a:spLocks noGrp="1"/>
          </p:cNvSpPr>
          <p:nvPr>
            <p:ph type="body" sz="quarter" idx="16"/>
          </p:nvPr>
        </p:nvSpPr>
        <p:spPr>
          <a:xfrm>
            <a:off x="740800" y="3608439"/>
            <a:ext cx="2351446" cy="491509"/>
          </a:xfrm>
        </p:spPr>
        <p:txBody>
          <a:bodyPr/>
          <a:lstStyle/>
          <a:p>
            <a:r>
              <a:rPr lang="en-ZA" dirty="0"/>
              <a:t>Unique</a:t>
            </a:r>
            <a:endParaRPr lang="en-US" dirty="0"/>
          </a:p>
        </p:txBody>
      </p:sp>
      <p:sp>
        <p:nvSpPr>
          <p:cNvPr id="61" name="Text Placeholder 60">
            <a:extLst>
              <a:ext uri="{FF2B5EF4-FFF2-40B4-BE49-F238E27FC236}">
                <a16:creationId xmlns:a16="http://schemas.microsoft.com/office/drawing/2014/main" id="{AAB80485-19C5-4162-A7D1-C16C0A37DB0A}"/>
              </a:ext>
            </a:extLst>
          </p:cNvPr>
          <p:cNvSpPr>
            <a:spLocks noGrp="1"/>
          </p:cNvSpPr>
          <p:nvPr>
            <p:ph type="body" sz="quarter" idx="12"/>
          </p:nvPr>
        </p:nvSpPr>
        <p:spPr>
          <a:xfrm>
            <a:off x="740800" y="4036041"/>
            <a:ext cx="2351446" cy="1704547"/>
          </a:xfrm>
        </p:spPr>
        <p:txBody>
          <a:bodyPr/>
          <a:lstStyle/>
          <a:p>
            <a:r>
              <a:rPr lang="en-ZA" dirty="0"/>
              <a:t>Only product specifically dedicated to the agricultural market</a:t>
            </a:r>
            <a:endParaRPr lang="en-US" dirty="0"/>
          </a:p>
        </p:txBody>
      </p:sp>
      <p:sp>
        <p:nvSpPr>
          <p:cNvPr id="64" name="Text Placeholder 63">
            <a:extLst>
              <a:ext uri="{FF2B5EF4-FFF2-40B4-BE49-F238E27FC236}">
                <a16:creationId xmlns:a16="http://schemas.microsoft.com/office/drawing/2014/main" id="{A1AC70BF-8941-481C-8D24-0B619A898EDE}"/>
              </a:ext>
            </a:extLst>
          </p:cNvPr>
          <p:cNvSpPr>
            <a:spLocks noGrp="1"/>
          </p:cNvSpPr>
          <p:nvPr>
            <p:ph type="body" sz="quarter" idx="18"/>
          </p:nvPr>
        </p:nvSpPr>
        <p:spPr>
          <a:xfrm>
            <a:off x="3508580" y="3608439"/>
            <a:ext cx="2351446" cy="491509"/>
          </a:xfrm>
        </p:spPr>
        <p:txBody>
          <a:bodyPr/>
          <a:lstStyle/>
          <a:p>
            <a:r>
              <a:rPr lang="en-ZA" dirty="0"/>
              <a:t>First to market</a:t>
            </a:r>
            <a:endParaRPr lang="en-US" dirty="0"/>
          </a:p>
        </p:txBody>
      </p:sp>
      <p:sp>
        <p:nvSpPr>
          <p:cNvPr id="63" name="Text Placeholder 62">
            <a:extLst>
              <a:ext uri="{FF2B5EF4-FFF2-40B4-BE49-F238E27FC236}">
                <a16:creationId xmlns:a16="http://schemas.microsoft.com/office/drawing/2014/main" id="{8D138E80-5256-446A-AE30-0A9CBCEC97CC}"/>
              </a:ext>
            </a:extLst>
          </p:cNvPr>
          <p:cNvSpPr>
            <a:spLocks noGrp="1"/>
          </p:cNvSpPr>
          <p:nvPr>
            <p:ph type="body" sz="quarter" idx="17"/>
          </p:nvPr>
        </p:nvSpPr>
        <p:spPr>
          <a:xfrm>
            <a:off x="3508580" y="4036041"/>
            <a:ext cx="2351446" cy="1704547"/>
          </a:xfrm>
        </p:spPr>
        <p:txBody>
          <a:bodyPr/>
          <a:lstStyle/>
          <a:p>
            <a:r>
              <a:rPr lang="en-ZA" dirty="0"/>
              <a:t>First beautifully designed product that's both stylish and functional</a:t>
            </a:r>
          </a:p>
        </p:txBody>
      </p:sp>
      <p:sp>
        <p:nvSpPr>
          <p:cNvPr id="77" name="Text Placeholder 76">
            <a:extLst>
              <a:ext uri="{FF2B5EF4-FFF2-40B4-BE49-F238E27FC236}">
                <a16:creationId xmlns:a16="http://schemas.microsoft.com/office/drawing/2014/main" id="{F8450002-65CC-44ED-9FA3-79F17962B3B5}"/>
              </a:ext>
            </a:extLst>
          </p:cNvPr>
          <p:cNvSpPr>
            <a:spLocks noGrp="1"/>
          </p:cNvSpPr>
          <p:nvPr>
            <p:ph type="body" sz="quarter" idx="20"/>
          </p:nvPr>
        </p:nvSpPr>
        <p:spPr>
          <a:xfrm>
            <a:off x="6303400" y="3608439"/>
            <a:ext cx="2351446" cy="491509"/>
          </a:xfrm>
        </p:spPr>
        <p:txBody>
          <a:bodyPr/>
          <a:lstStyle/>
          <a:p>
            <a:r>
              <a:rPr lang="en-ZA" dirty="0"/>
              <a:t>Tested</a:t>
            </a:r>
            <a:endParaRPr lang="en-US" dirty="0"/>
          </a:p>
        </p:txBody>
      </p:sp>
      <p:sp>
        <p:nvSpPr>
          <p:cNvPr id="76" name="Text Placeholder 75">
            <a:extLst>
              <a:ext uri="{FF2B5EF4-FFF2-40B4-BE49-F238E27FC236}">
                <a16:creationId xmlns:a16="http://schemas.microsoft.com/office/drawing/2014/main" id="{C5E5A4C4-6086-4F2D-BF5F-1A909411BAA3}"/>
              </a:ext>
            </a:extLst>
          </p:cNvPr>
          <p:cNvSpPr>
            <a:spLocks noGrp="1"/>
          </p:cNvSpPr>
          <p:nvPr>
            <p:ph type="body" sz="quarter" idx="19"/>
          </p:nvPr>
        </p:nvSpPr>
        <p:spPr>
          <a:xfrm>
            <a:off x="6303400" y="4036041"/>
            <a:ext cx="2351446" cy="1704547"/>
          </a:xfrm>
        </p:spPr>
        <p:txBody>
          <a:bodyPr/>
          <a:lstStyle/>
          <a:p>
            <a:r>
              <a:rPr lang="en-ZA" dirty="0"/>
              <a:t>Conducted testing with young farmers in the area</a:t>
            </a:r>
            <a:endParaRPr lang="en-US" dirty="0"/>
          </a:p>
        </p:txBody>
      </p:sp>
      <p:sp>
        <p:nvSpPr>
          <p:cNvPr id="79" name="Text Placeholder 78">
            <a:extLst>
              <a:ext uri="{FF2B5EF4-FFF2-40B4-BE49-F238E27FC236}">
                <a16:creationId xmlns:a16="http://schemas.microsoft.com/office/drawing/2014/main" id="{3ECFAB54-2FAE-44AC-A18F-60ABE9A74175}"/>
              </a:ext>
            </a:extLst>
          </p:cNvPr>
          <p:cNvSpPr>
            <a:spLocks noGrp="1"/>
          </p:cNvSpPr>
          <p:nvPr>
            <p:ph type="body" sz="quarter" idx="22"/>
          </p:nvPr>
        </p:nvSpPr>
        <p:spPr>
          <a:xfrm>
            <a:off x="9071180" y="3608439"/>
            <a:ext cx="2351446" cy="491509"/>
          </a:xfrm>
        </p:spPr>
        <p:txBody>
          <a:bodyPr/>
          <a:lstStyle/>
          <a:p>
            <a:r>
              <a:rPr lang="en-ZA" dirty="0"/>
              <a:t>Authentic</a:t>
            </a:r>
            <a:endParaRPr lang="en-US" dirty="0"/>
          </a:p>
        </p:txBody>
      </p:sp>
      <p:sp>
        <p:nvSpPr>
          <p:cNvPr id="78" name="Text Placeholder 77">
            <a:extLst>
              <a:ext uri="{FF2B5EF4-FFF2-40B4-BE49-F238E27FC236}">
                <a16:creationId xmlns:a16="http://schemas.microsoft.com/office/drawing/2014/main" id="{DF2F3071-377B-4538-8351-AE48F52BD1CC}"/>
              </a:ext>
            </a:extLst>
          </p:cNvPr>
          <p:cNvSpPr>
            <a:spLocks noGrp="1"/>
          </p:cNvSpPr>
          <p:nvPr>
            <p:ph type="body" sz="quarter" idx="21"/>
          </p:nvPr>
        </p:nvSpPr>
        <p:spPr>
          <a:xfrm>
            <a:off x="9071180" y="4036041"/>
            <a:ext cx="2351446" cy="1704547"/>
          </a:xfrm>
        </p:spPr>
        <p:txBody>
          <a:bodyPr/>
          <a:lstStyle/>
          <a:p>
            <a:r>
              <a:rPr lang="en-ZA" dirty="0"/>
              <a:t>Designed with the help and input of agricultural experts in the field </a:t>
            </a:r>
            <a:endParaRPr lang="en-US" dirty="0"/>
          </a:p>
        </p:txBody>
      </p:sp>
      <p:sp>
        <p:nvSpPr>
          <p:cNvPr id="26" name="Date Placeholder 25">
            <a:extLst>
              <a:ext uri="{FF2B5EF4-FFF2-40B4-BE49-F238E27FC236}">
                <a16:creationId xmlns:a16="http://schemas.microsoft.com/office/drawing/2014/main" id="{F72F8167-A007-470B-91F8-9FD147915936}"/>
              </a:ext>
            </a:extLst>
          </p:cNvPr>
          <p:cNvSpPr>
            <a:spLocks noGrp="1"/>
          </p:cNvSpPr>
          <p:nvPr>
            <p:ph type="dt" sz="half" idx="2"/>
          </p:nvPr>
        </p:nvSpPr>
        <p:spPr>
          <a:xfrm>
            <a:off x="838200" y="6356350"/>
            <a:ext cx="2743200" cy="365125"/>
          </a:xfrm>
        </p:spPr>
        <p:txBody>
          <a:bodyPr/>
          <a:lstStyle/>
          <a:p>
            <a:r>
              <a:rPr lang="en-US" dirty="0"/>
              <a:t>20XX</a:t>
            </a:r>
          </a:p>
        </p:txBody>
      </p:sp>
      <p:sp>
        <p:nvSpPr>
          <p:cNvPr id="27" name="Footer Placeholder 26">
            <a:extLst>
              <a:ext uri="{FF2B5EF4-FFF2-40B4-BE49-F238E27FC236}">
                <a16:creationId xmlns:a16="http://schemas.microsoft.com/office/drawing/2014/main" id="{C3D8D50B-B373-41DD-AF52-1CAB93D959AA}"/>
              </a:ext>
            </a:extLst>
          </p:cNvPr>
          <p:cNvSpPr>
            <a:spLocks noGrp="1"/>
          </p:cNvSpPr>
          <p:nvPr>
            <p:ph type="ftr" sz="quarter" idx="3"/>
          </p:nvPr>
        </p:nvSpPr>
        <p:spPr>
          <a:xfrm>
            <a:off x="4038600" y="6356350"/>
            <a:ext cx="4114800" cy="365125"/>
          </a:xfrm>
        </p:spPr>
        <p:txBody>
          <a:bodyPr/>
          <a:lstStyle/>
          <a:p>
            <a:r>
              <a:rPr lang="en-US" dirty="0"/>
              <a:t>Pitch deck</a:t>
            </a:r>
          </a:p>
        </p:txBody>
      </p:sp>
      <p:sp>
        <p:nvSpPr>
          <p:cNvPr id="28" name="Slide Number Placeholder 27">
            <a:extLst>
              <a:ext uri="{FF2B5EF4-FFF2-40B4-BE49-F238E27FC236}">
                <a16:creationId xmlns:a16="http://schemas.microsoft.com/office/drawing/2014/main" id="{657CD656-D89A-42CD-A918-0CA133A22C45}"/>
              </a:ext>
            </a:extLst>
          </p:cNvPr>
          <p:cNvSpPr>
            <a:spLocks noGrp="1"/>
          </p:cNvSpPr>
          <p:nvPr>
            <p:ph type="sldNum" sz="quarter" idx="4"/>
          </p:nvPr>
        </p:nvSpPr>
        <p:spPr>
          <a:xfrm>
            <a:off x="8610600" y="6356350"/>
            <a:ext cx="2743200" cy="365125"/>
          </a:xfrm>
        </p:spPr>
        <p:txBody>
          <a:bodyPr/>
          <a:lstStyle/>
          <a:p>
            <a:fld id="{EA87306C-81BA-4795-A5CA-9392456A8C1E}" type="slidenum">
              <a:rPr lang="en-US" smtClean="0"/>
              <a:pPr/>
              <a:t>5</a:t>
            </a:fld>
            <a:endParaRPr lang="en-US" dirty="0"/>
          </a:p>
        </p:txBody>
      </p:sp>
      <p:sp>
        <p:nvSpPr>
          <p:cNvPr id="18" name="Speech Bubble: Oval 17">
            <a:extLst>
              <a:ext uri="{FF2B5EF4-FFF2-40B4-BE49-F238E27FC236}">
                <a16:creationId xmlns:a16="http://schemas.microsoft.com/office/drawing/2014/main" id="{E856E6A8-4736-4D6E-B478-82D89DA14374}"/>
              </a:ext>
            </a:extLst>
          </p:cNvPr>
          <p:cNvSpPr/>
          <p:nvPr/>
        </p:nvSpPr>
        <p:spPr>
          <a:xfrm rot="305085">
            <a:off x="1149493" y="1065635"/>
            <a:ext cx="3594832" cy="1823359"/>
          </a:xfrm>
          <a:prstGeom prst="wedgeEllipseCallout">
            <a:avLst>
              <a:gd name="adj1" fmla="val 35355"/>
              <a:gd name="adj2" fmla="val -9248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Description of the main characteristics and features of our solution (the process)</a:t>
            </a:r>
            <a:r>
              <a:rPr lang="el-GR" dirty="0"/>
              <a:t> </a:t>
            </a:r>
            <a:endParaRPr lang="en-CY" dirty="0"/>
          </a:p>
        </p:txBody>
      </p:sp>
    </p:spTree>
    <p:extLst>
      <p:ext uri="{BB962C8B-B14F-4D97-AF65-F5344CB8AC3E}">
        <p14:creationId xmlns:p14="http://schemas.microsoft.com/office/powerpoint/2010/main" val="28835530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Placeholder 23" descr="A leaf with water drops on it">
            <a:extLst>
              <a:ext uri="{FF2B5EF4-FFF2-40B4-BE49-F238E27FC236}">
                <a16:creationId xmlns:a16="http://schemas.microsoft.com/office/drawing/2014/main" id="{218F3EFB-1B94-46C4-961E-9E4CCDFCA1BD}"/>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a:stretch/>
        </p:blipFill>
        <p:spPr>
          <a:xfrm>
            <a:off x="0" y="0"/>
            <a:ext cx="12192000" cy="3429000"/>
          </a:xfrm>
        </p:spPr>
      </p:pic>
      <p:sp>
        <p:nvSpPr>
          <p:cNvPr id="9" name="Title 8">
            <a:extLst>
              <a:ext uri="{FF2B5EF4-FFF2-40B4-BE49-F238E27FC236}">
                <a16:creationId xmlns:a16="http://schemas.microsoft.com/office/drawing/2014/main" id="{1EE5A625-CF8D-4DB8-B64A-918374A7C3E4}"/>
              </a:ext>
            </a:extLst>
          </p:cNvPr>
          <p:cNvSpPr>
            <a:spLocks noGrp="1"/>
          </p:cNvSpPr>
          <p:nvPr>
            <p:ph type="title"/>
          </p:nvPr>
        </p:nvSpPr>
        <p:spPr>
          <a:xfrm>
            <a:off x="0" y="0"/>
            <a:ext cx="4979988" cy="6858000"/>
          </a:xfrm>
        </p:spPr>
        <p:txBody>
          <a:bodyPr/>
          <a:lstStyle/>
          <a:p>
            <a:r>
              <a:rPr lang="en-US" dirty="0"/>
              <a:t>Product Benefits</a:t>
            </a:r>
          </a:p>
        </p:txBody>
      </p:sp>
      <p:sp>
        <p:nvSpPr>
          <p:cNvPr id="12" name="Date Placeholder 11">
            <a:extLst>
              <a:ext uri="{FF2B5EF4-FFF2-40B4-BE49-F238E27FC236}">
                <a16:creationId xmlns:a16="http://schemas.microsoft.com/office/drawing/2014/main" id="{F9D1E4F5-C5CC-4509-A364-CC20767557A7}"/>
              </a:ext>
            </a:extLst>
          </p:cNvPr>
          <p:cNvSpPr>
            <a:spLocks noGrp="1"/>
          </p:cNvSpPr>
          <p:nvPr>
            <p:ph type="dt" sz="half" idx="2"/>
          </p:nvPr>
        </p:nvSpPr>
        <p:spPr>
          <a:xfrm>
            <a:off x="838200" y="6356350"/>
            <a:ext cx="2743200" cy="365125"/>
          </a:xfrm>
        </p:spPr>
        <p:txBody>
          <a:bodyPr/>
          <a:lstStyle/>
          <a:p>
            <a:r>
              <a:rPr lang="en-US" dirty="0"/>
              <a:t>20XX</a:t>
            </a:r>
          </a:p>
        </p:txBody>
      </p:sp>
      <p:sp>
        <p:nvSpPr>
          <p:cNvPr id="13" name="Footer Placeholder 12">
            <a:extLst>
              <a:ext uri="{FF2B5EF4-FFF2-40B4-BE49-F238E27FC236}">
                <a16:creationId xmlns:a16="http://schemas.microsoft.com/office/drawing/2014/main" id="{106CB055-2C7B-4271-88ED-F5872EAF95F7}"/>
              </a:ext>
            </a:extLst>
          </p:cNvPr>
          <p:cNvSpPr>
            <a:spLocks noGrp="1"/>
          </p:cNvSpPr>
          <p:nvPr>
            <p:ph type="ftr" sz="quarter" idx="3"/>
          </p:nvPr>
        </p:nvSpPr>
        <p:spPr>
          <a:xfrm>
            <a:off x="4038600" y="6356350"/>
            <a:ext cx="4114800" cy="365125"/>
          </a:xfrm>
        </p:spPr>
        <p:txBody>
          <a:bodyPr/>
          <a:lstStyle/>
          <a:p>
            <a:r>
              <a:rPr lang="en-US" dirty="0"/>
              <a:t>Pitch deck</a:t>
            </a:r>
          </a:p>
        </p:txBody>
      </p:sp>
      <p:sp>
        <p:nvSpPr>
          <p:cNvPr id="14" name="Slide Number Placeholder 13">
            <a:extLst>
              <a:ext uri="{FF2B5EF4-FFF2-40B4-BE49-F238E27FC236}">
                <a16:creationId xmlns:a16="http://schemas.microsoft.com/office/drawing/2014/main" id="{1C31DFE7-B40B-46F0-B411-4719122FE54E}"/>
              </a:ext>
            </a:extLst>
          </p:cNvPr>
          <p:cNvSpPr>
            <a:spLocks noGrp="1"/>
          </p:cNvSpPr>
          <p:nvPr>
            <p:ph type="sldNum" sz="quarter" idx="4"/>
          </p:nvPr>
        </p:nvSpPr>
        <p:spPr>
          <a:xfrm>
            <a:off x="8610600" y="6356350"/>
            <a:ext cx="2743200" cy="365125"/>
          </a:xfrm>
        </p:spPr>
        <p:txBody>
          <a:bodyPr/>
          <a:lstStyle/>
          <a:p>
            <a:fld id="{EA87306C-81BA-4795-A5CA-9392456A8C1E}" type="slidenum">
              <a:rPr lang="en-US" smtClean="0"/>
              <a:pPr/>
              <a:t>6</a:t>
            </a:fld>
            <a:endParaRPr lang="en-US" dirty="0"/>
          </a:p>
        </p:txBody>
      </p:sp>
      <p:sp>
        <p:nvSpPr>
          <p:cNvPr id="23" name="Text Placeholder 22">
            <a:extLst>
              <a:ext uri="{FF2B5EF4-FFF2-40B4-BE49-F238E27FC236}">
                <a16:creationId xmlns:a16="http://schemas.microsoft.com/office/drawing/2014/main" id="{8662E445-5222-442C-9812-2FA51B852A71}"/>
              </a:ext>
            </a:extLst>
          </p:cNvPr>
          <p:cNvSpPr>
            <a:spLocks noGrp="1"/>
          </p:cNvSpPr>
          <p:nvPr>
            <p:ph type="body" sz="quarter" idx="16"/>
          </p:nvPr>
        </p:nvSpPr>
        <p:spPr>
          <a:xfrm>
            <a:off x="5743575" y="3972253"/>
            <a:ext cx="5859420" cy="1769419"/>
          </a:xfrm>
        </p:spPr>
        <p:txBody>
          <a:bodyPr/>
          <a:lstStyle/>
          <a:p>
            <a:r>
              <a:rPr lang="en-US" dirty="0"/>
              <a:t>Cool and stylish product​</a:t>
            </a:r>
          </a:p>
          <a:p>
            <a:r>
              <a:rPr lang="en-US" dirty="0"/>
              <a:t>Areas for community connections ​</a:t>
            </a:r>
          </a:p>
          <a:p>
            <a:r>
              <a:rPr lang="en-US" dirty="0"/>
              <a:t>Online store and market swap</a:t>
            </a:r>
          </a:p>
        </p:txBody>
      </p:sp>
      <p:sp>
        <p:nvSpPr>
          <p:cNvPr id="127" name="Rectangle 126">
            <a:extLst>
              <a:ext uri="{FF2B5EF4-FFF2-40B4-BE49-F238E27FC236}">
                <a16:creationId xmlns:a16="http://schemas.microsoft.com/office/drawing/2014/main" id="{DD11EA8B-DB5B-4136-99D3-4D19B66922C1}"/>
              </a:ext>
              <a:ext uri="{C183D7F6-B498-43B3-948B-1728B52AA6E4}">
                <adec:decorative xmlns:adec="http://schemas.microsoft.com/office/drawing/2017/decorative" val="1"/>
              </a:ext>
            </a:extLst>
          </p:cNvPr>
          <p:cNvSpPr/>
          <p:nvPr/>
        </p:nvSpPr>
        <p:spPr>
          <a:xfrm>
            <a:off x="829486" y="4715995"/>
            <a:ext cx="3282916" cy="640698"/>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peech Bubble: Oval 9">
            <a:extLst>
              <a:ext uri="{FF2B5EF4-FFF2-40B4-BE49-F238E27FC236}">
                <a16:creationId xmlns:a16="http://schemas.microsoft.com/office/drawing/2014/main" id="{DC0B9287-FAC3-4AA3-8210-65AE11582956}"/>
              </a:ext>
            </a:extLst>
          </p:cNvPr>
          <p:cNvSpPr/>
          <p:nvPr/>
        </p:nvSpPr>
        <p:spPr>
          <a:xfrm rot="305085">
            <a:off x="1149493" y="1065635"/>
            <a:ext cx="3594832" cy="1823359"/>
          </a:xfrm>
          <a:prstGeom prst="wedgeEllipseCallout">
            <a:avLst>
              <a:gd name="adj1" fmla="val 35355"/>
              <a:gd name="adj2" fmla="val -9248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Why our solution is the best (brief explanation)</a:t>
            </a:r>
            <a:endParaRPr lang="en-CY" dirty="0"/>
          </a:p>
        </p:txBody>
      </p:sp>
    </p:spTree>
    <p:extLst>
      <p:ext uri="{BB962C8B-B14F-4D97-AF65-F5344CB8AC3E}">
        <p14:creationId xmlns:p14="http://schemas.microsoft.com/office/powerpoint/2010/main" val="39844406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a:extLst>
              <a:ext uri="{FF2B5EF4-FFF2-40B4-BE49-F238E27FC236}">
                <a16:creationId xmlns:a16="http://schemas.microsoft.com/office/drawing/2014/main" id="{5BCCD6C8-F91D-4A81-8513-B31078BBC009}"/>
              </a:ext>
            </a:extLst>
          </p:cNvPr>
          <p:cNvSpPr>
            <a:spLocks noGrp="1"/>
          </p:cNvSpPr>
          <p:nvPr>
            <p:ph type="title"/>
          </p:nvPr>
        </p:nvSpPr>
        <p:spPr>
          <a:xfrm>
            <a:off x="808382" y="422661"/>
            <a:ext cx="5200532" cy="720399"/>
          </a:xfrm>
        </p:spPr>
        <p:txBody>
          <a:bodyPr/>
          <a:lstStyle/>
          <a:p>
            <a:r>
              <a:rPr lang="en-US" noProof="0" dirty="0"/>
              <a:t>Market overview</a:t>
            </a:r>
            <a:endParaRPr lang="en-US" dirty="0"/>
          </a:p>
        </p:txBody>
      </p:sp>
      <p:sp>
        <p:nvSpPr>
          <p:cNvPr id="63" name="Text Placeholder 62">
            <a:extLst>
              <a:ext uri="{FF2B5EF4-FFF2-40B4-BE49-F238E27FC236}">
                <a16:creationId xmlns:a16="http://schemas.microsoft.com/office/drawing/2014/main" id="{9F219F7A-AA8D-44E8-85C6-7B9E43B2FEA2}"/>
              </a:ext>
            </a:extLst>
          </p:cNvPr>
          <p:cNvSpPr>
            <a:spLocks noGrp="1"/>
          </p:cNvSpPr>
          <p:nvPr>
            <p:ph type="body" sz="quarter" idx="16"/>
          </p:nvPr>
        </p:nvSpPr>
        <p:spPr>
          <a:xfrm>
            <a:off x="920003" y="1617548"/>
            <a:ext cx="876929" cy="720399"/>
          </a:xfrm>
        </p:spPr>
        <p:txBody>
          <a:bodyPr/>
          <a:lstStyle/>
          <a:p>
            <a:r>
              <a:rPr lang="en-ZA" dirty="0"/>
              <a:t>$3B</a:t>
            </a:r>
            <a:r>
              <a:rPr lang="en-US" dirty="0"/>
              <a:t>​</a:t>
            </a:r>
          </a:p>
        </p:txBody>
      </p:sp>
      <p:sp>
        <p:nvSpPr>
          <p:cNvPr id="100" name="Text Placeholder 99">
            <a:extLst>
              <a:ext uri="{FF2B5EF4-FFF2-40B4-BE49-F238E27FC236}">
                <a16:creationId xmlns:a16="http://schemas.microsoft.com/office/drawing/2014/main" id="{20C05462-50C1-47AC-B864-6331DA480340}"/>
              </a:ext>
            </a:extLst>
          </p:cNvPr>
          <p:cNvSpPr>
            <a:spLocks noGrp="1"/>
          </p:cNvSpPr>
          <p:nvPr>
            <p:ph type="body" sz="quarter" idx="18"/>
          </p:nvPr>
        </p:nvSpPr>
        <p:spPr>
          <a:xfrm>
            <a:off x="920003" y="3180036"/>
            <a:ext cx="876930" cy="720400"/>
          </a:xfrm>
        </p:spPr>
        <p:txBody>
          <a:bodyPr/>
          <a:lstStyle/>
          <a:p>
            <a:r>
              <a:rPr lang="en-US" dirty="0"/>
              <a:t>$2B</a:t>
            </a:r>
          </a:p>
        </p:txBody>
      </p:sp>
      <p:sp>
        <p:nvSpPr>
          <p:cNvPr id="102" name="Text Placeholder 101">
            <a:extLst>
              <a:ext uri="{FF2B5EF4-FFF2-40B4-BE49-F238E27FC236}">
                <a16:creationId xmlns:a16="http://schemas.microsoft.com/office/drawing/2014/main" id="{26F75E59-B08F-4122-977F-72EEC91E5B7F}"/>
              </a:ext>
            </a:extLst>
          </p:cNvPr>
          <p:cNvSpPr>
            <a:spLocks noGrp="1"/>
          </p:cNvSpPr>
          <p:nvPr>
            <p:ph type="body" sz="quarter" idx="20"/>
          </p:nvPr>
        </p:nvSpPr>
        <p:spPr>
          <a:xfrm>
            <a:off x="920003" y="4760985"/>
            <a:ext cx="876930" cy="720400"/>
          </a:xfrm>
        </p:spPr>
        <p:txBody>
          <a:bodyPr/>
          <a:lstStyle/>
          <a:p>
            <a:r>
              <a:rPr lang="en-US" dirty="0"/>
              <a:t>$1B</a:t>
            </a:r>
          </a:p>
        </p:txBody>
      </p:sp>
      <p:sp>
        <p:nvSpPr>
          <p:cNvPr id="62" name="Text Placeholder 61">
            <a:extLst>
              <a:ext uri="{FF2B5EF4-FFF2-40B4-BE49-F238E27FC236}">
                <a16:creationId xmlns:a16="http://schemas.microsoft.com/office/drawing/2014/main" id="{F0E231FA-A4C7-4627-A14C-74DA402FD943}"/>
              </a:ext>
            </a:extLst>
          </p:cNvPr>
          <p:cNvSpPr>
            <a:spLocks noGrp="1"/>
          </p:cNvSpPr>
          <p:nvPr>
            <p:ph type="body" sz="quarter" idx="12"/>
          </p:nvPr>
        </p:nvSpPr>
        <p:spPr>
          <a:xfrm>
            <a:off x="2102977" y="1456753"/>
            <a:ext cx="3365003" cy="1017102"/>
          </a:xfrm>
        </p:spPr>
        <p:txBody>
          <a:bodyPr/>
          <a:lstStyle/>
          <a:p>
            <a:r>
              <a:rPr lang="en-ZA" dirty="0"/>
              <a:t>Opportunity to build</a:t>
            </a:r>
            <a:r>
              <a:rPr lang="en-US" dirty="0"/>
              <a:t>​</a:t>
            </a:r>
          </a:p>
          <a:p>
            <a:r>
              <a:rPr lang="en-ZA" dirty="0"/>
              <a:t>Fully inclusive market</a:t>
            </a:r>
            <a:endParaRPr lang="en-US" dirty="0"/>
          </a:p>
          <a:p>
            <a:r>
              <a:rPr lang="en-ZA" dirty="0"/>
              <a:t>Total addressable market</a:t>
            </a:r>
            <a:r>
              <a:rPr lang="en-US" dirty="0"/>
              <a:t>​</a:t>
            </a:r>
          </a:p>
        </p:txBody>
      </p:sp>
      <p:sp>
        <p:nvSpPr>
          <p:cNvPr id="99" name="Text Placeholder 98">
            <a:extLst>
              <a:ext uri="{FF2B5EF4-FFF2-40B4-BE49-F238E27FC236}">
                <a16:creationId xmlns:a16="http://schemas.microsoft.com/office/drawing/2014/main" id="{5355A1F3-1DF5-4754-82C7-DBE14DBFAC9A}"/>
              </a:ext>
            </a:extLst>
          </p:cNvPr>
          <p:cNvSpPr>
            <a:spLocks noGrp="1"/>
          </p:cNvSpPr>
          <p:nvPr>
            <p:ph type="body" sz="quarter" idx="17"/>
          </p:nvPr>
        </p:nvSpPr>
        <p:spPr>
          <a:xfrm>
            <a:off x="2102977" y="3031685"/>
            <a:ext cx="3365003" cy="1017102"/>
          </a:xfrm>
        </p:spPr>
        <p:txBody>
          <a:bodyPr/>
          <a:lstStyle/>
          <a:p>
            <a:r>
              <a:rPr lang="en-US" dirty="0"/>
              <a:t>Freedom to invent​</a:t>
            </a:r>
          </a:p>
          <a:p>
            <a:r>
              <a:rPr lang="en-ZA" dirty="0"/>
              <a:t>Selectively inclusive market</a:t>
            </a:r>
            <a:r>
              <a:rPr lang="en-US" dirty="0"/>
              <a:t>​</a:t>
            </a:r>
          </a:p>
          <a:p>
            <a:r>
              <a:rPr lang="en-ZA" dirty="0"/>
              <a:t>Serviceable available market</a:t>
            </a:r>
            <a:r>
              <a:rPr lang="en-US" dirty="0"/>
              <a:t>​</a:t>
            </a:r>
          </a:p>
        </p:txBody>
      </p:sp>
      <p:sp>
        <p:nvSpPr>
          <p:cNvPr id="101" name="Text Placeholder 100">
            <a:extLst>
              <a:ext uri="{FF2B5EF4-FFF2-40B4-BE49-F238E27FC236}">
                <a16:creationId xmlns:a16="http://schemas.microsoft.com/office/drawing/2014/main" id="{E67B7AF0-52AF-488F-990C-DB132A565BAD}"/>
              </a:ext>
            </a:extLst>
          </p:cNvPr>
          <p:cNvSpPr>
            <a:spLocks noGrp="1"/>
          </p:cNvSpPr>
          <p:nvPr>
            <p:ph type="body" sz="quarter" idx="19"/>
          </p:nvPr>
        </p:nvSpPr>
        <p:spPr>
          <a:xfrm>
            <a:off x="2102977" y="4612634"/>
            <a:ext cx="3365003" cy="1017102"/>
          </a:xfrm>
        </p:spPr>
        <p:txBody>
          <a:bodyPr/>
          <a:lstStyle/>
          <a:p>
            <a:r>
              <a:rPr lang="en-ZA" dirty="0"/>
              <a:t>Few competitors​</a:t>
            </a:r>
          </a:p>
          <a:p>
            <a:r>
              <a:rPr lang="en-ZA" dirty="0"/>
              <a:t>Specifically targeted market</a:t>
            </a:r>
            <a:r>
              <a:rPr lang="en-US" dirty="0"/>
              <a:t>​</a:t>
            </a:r>
          </a:p>
          <a:p>
            <a:r>
              <a:rPr lang="en-ZA" dirty="0"/>
              <a:t>Serviceable obtainable market​</a:t>
            </a:r>
          </a:p>
        </p:txBody>
      </p:sp>
      <p:sp>
        <p:nvSpPr>
          <p:cNvPr id="20" name="Date Placeholder 19">
            <a:extLst>
              <a:ext uri="{FF2B5EF4-FFF2-40B4-BE49-F238E27FC236}">
                <a16:creationId xmlns:a16="http://schemas.microsoft.com/office/drawing/2014/main" id="{6118120B-49F2-457A-8FD7-4A9BA3AC6A66}"/>
              </a:ext>
            </a:extLst>
          </p:cNvPr>
          <p:cNvSpPr>
            <a:spLocks noGrp="1"/>
          </p:cNvSpPr>
          <p:nvPr>
            <p:ph type="dt" sz="half" idx="2"/>
          </p:nvPr>
        </p:nvSpPr>
        <p:spPr>
          <a:xfrm>
            <a:off x="0" y="6248018"/>
            <a:ext cx="2435528" cy="614850"/>
          </a:xfrm>
        </p:spPr>
        <p:txBody>
          <a:bodyPr/>
          <a:lstStyle/>
          <a:p>
            <a:r>
              <a:rPr lang="en-US" dirty="0"/>
              <a:t>20XX</a:t>
            </a:r>
          </a:p>
        </p:txBody>
      </p:sp>
      <p:sp>
        <p:nvSpPr>
          <p:cNvPr id="21" name="Footer Placeholder 20">
            <a:extLst>
              <a:ext uri="{FF2B5EF4-FFF2-40B4-BE49-F238E27FC236}">
                <a16:creationId xmlns:a16="http://schemas.microsoft.com/office/drawing/2014/main" id="{08ADC8B7-1650-4062-AE08-FC1C3B6ADD76}"/>
              </a:ext>
            </a:extLst>
          </p:cNvPr>
          <p:cNvSpPr>
            <a:spLocks noGrp="1"/>
          </p:cNvSpPr>
          <p:nvPr>
            <p:ph type="ftr" sz="quarter" idx="11"/>
          </p:nvPr>
        </p:nvSpPr>
        <p:spPr>
          <a:xfrm>
            <a:off x="2439762" y="6248018"/>
            <a:ext cx="7267426" cy="620868"/>
          </a:xfrm>
        </p:spPr>
        <p:txBody>
          <a:bodyPr/>
          <a:lstStyle/>
          <a:p>
            <a:r>
              <a:rPr lang="en-US" dirty="0"/>
              <a:t>Pitch deck</a:t>
            </a:r>
          </a:p>
        </p:txBody>
      </p:sp>
      <p:sp>
        <p:nvSpPr>
          <p:cNvPr id="22" name="Slide Number Placeholder 21">
            <a:extLst>
              <a:ext uri="{FF2B5EF4-FFF2-40B4-BE49-F238E27FC236}">
                <a16:creationId xmlns:a16="http://schemas.microsoft.com/office/drawing/2014/main" id="{071C9AA2-1CCA-4329-B67C-08356C3C3CBC}"/>
              </a:ext>
            </a:extLst>
          </p:cNvPr>
          <p:cNvSpPr>
            <a:spLocks noGrp="1"/>
          </p:cNvSpPr>
          <p:nvPr>
            <p:ph type="sldNum" sz="quarter" idx="4"/>
          </p:nvPr>
        </p:nvSpPr>
        <p:spPr>
          <a:xfrm>
            <a:off x="9707188" y="6248018"/>
            <a:ext cx="2495699" cy="620866"/>
          </a:xfrm>
        </p:spPr>
        <p:txBody>
          <a:bodyPr/>
          <a:lstStyle/>
          <a:p>
            <a:fld id="{EA87306C-81BA-4795-A5CA-9392456A8C1E}" type="slidenum">
              <a:rPr lang="en-US" smtClean="0"/>
              <a:pPr/>
              <a:t>7</a:t>
            </a:fld>
            <a:endParaRPr lang="en-US" dirty="0"/>
          </a:p>
        </p:txBody>
      </p:sp>
      <p:pic>
        <p:nvPicPr>
          <p:cNvPr id="3" name="Picture 2" descr="A picture containing outdoor object, laser&#10;&#10;Description automatically generated">
            <a:extLst>
              <a:ext uri="{FF2B5EF4-FFF2-40B4-BE49-F238E27FC236}">
                <a16:creationId xmlns:a16="http://schemas.microsoft.com/office/drawing/2014/main" id="{3BE80C77-0F53-1EAE-5B0B-6E749757F729}"/>
              </a:ext>
            </a:extLst>
          </p:cNvPr>
          <p:cNvPicPr>
            <a:picLocks noChangeAspect="1"/>
          </p:cNvPicPr>
          <p:nvPr/>
        </p:nvPicPr>
        <p:blipFill>
          <a:blip r:embed="rId2"/>
          <a:stretch>
            <a:fillRect/>
          </a:stretch>
        </p:blipFill>
        <p:spPr>
          <a:xfrm>
            <a:off x="6385379" y="25122"/>
            <a:ext cx="5817507" cy="6222894"/>
          </a:xfrm>
          <a:prstGeom prst="rect">
            <a:avLst/>
          </a:prstGeom>
        </p:spPr>
      </p:pic>
      <p:sp>
        <p:nvSpPr>
          <p:cNvPr id="5" name="Picture Placeholder 4">
            <a:extLst>
              <a:ext uri="{FF2B5EF4-FFF2-40B4-BE49-F238E27FC236}">
                <a16:creationId xmlns:a16="http://schemas.microsoft.com/office/drawing/2014/main" id="{DCB192A1-8D57-64E2-888D-4EBD51F601C9}"/>
              </a:ext>
            </a:extLst>
          </p:cNvPr>
          <p:cNvSpPr>
            <a:spLocks noGrp="1"/>
          </p:cNvSpPr>
          <p:nvPr>
            <p:ph type="pic" sz="quarter" idx="10"/>
          </p:nvPr>
        </p:nvSpPr>
        <p:spPr/>
      </p:sp>
      <p:sp>
        <p:nvSpPr>
          <p:cNvPr id="13" name="Speech Bubble: Oval 12">
            <a:extLst>
              <a:ext uri="{FF2B5EF4-FFF2-40B4-BE49-F238E27FC236}">
                <a16:creationId xmlns:a16="http://schemas.microsoft.com/office/drawing/2014/main" id="{13D00175-4C15-4EB7-917F-EF25557F8FD2}"/>
              </a:ext>
            </a:extLst>
          </p:cNvPr>
          <p:cNvSpPr/>
          <p:nvPr/>
        </p:nvSpPr>
        <p:spPr>
          <a:xfrm rot="305085">
            <a:off x="5329622" y="1966166"/>
            <a:ext cx="3594832" cy="1823359"/>
          </a:xfrm>
          <a:prstGeom prst="wedgeEllipseCallout">
            <a:avLst>
              <a:gd name="adj1" fmla="val -57136"/>
              <a:gd name="adj2" fmla="val -7822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What is the market size of this problem and what is the commercial opportunity in numbers.</a:t>
            </a:r>
            <a:endParaRPr lang="en-CY" dirty="0"/>
          </a:p>
        </p:txBody>
      </p:sp>
    </p:spTree>
    <p:extLst>
      <p:ext uri="{BB962C8B-B14F-4D97-AF65-F5344CB8AC3E}">
        <p14:creationId xmlns:p14="http://schemas.microsoft.com/office/powerpoint/2010/main" val="23169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Placeholder 33" descr="A picture containing grass, outdoor, nature, field, sunset">
            <a:extLst>
              <a:ext uri="{FF2B5EF4-FFF2-40B4-BE49-F238E27FC236}">
                <a16:creationId xmlns:a16="http://schemas.microsoft.com/office/drawing/2014/main" id="{C4BDBB22-6AEB-49C9-9E42-0CA929FFB7A4}"/>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a:stretch/>
        </p:blipFill>
        <p:spPr>
          <a:xfrm>
            <a:off x="-1" y="0"/>
            <a:ext cx="6772276" cy="6858000"/>
          </a:xfrm>
        </p:spPr>
      </p:pic>
      <p:sp>
        <p:nvSpPr>
          <p:cNvPr id="47" name="Title 46">
            <a:extLst>
              <a:ext uri="{FF2B5EF4-FFF2-40B4-BE49-F238E27FC236}">
                <a16:creationId xmlns:a16="http://schemas.microsoft.com/office/drawing/2014/main" id="{3F9E60C6-15AA-4C95-9519-652CD08A827C}"/>
              </a:ext>
            </a:extLst>
          </p:cNvPr>
          <p:cNvSpPr>
            <a:spLocks noGrp="1"/>
          </p:cNvSpPr>
          <p:nvPr>
            <p:ph type="title"/>
          </p:nvPr>
        </p:nvSpPr>
        <p:spPr>
          <a:xfrm>
            <a:off x="1861354" y="790901"/>
            <a:ext cx="3049568" cy="640698"/>
          </a:xfrm>
        </p:spPr>
        <p:txBody>
          <a:bodyPr/>
          <a:lstStyle/>
          <a:p>
            <a:r>
              <a:rPr lang="en-US" noProof="0" dirty="0"/>
              <a:t>Business model</a:t>
            </a:r>
            <a:endParaRPr lang="en-US" dirty="0"/>
          </a:p>
        </p:txBody>
      </p:sp>
      <p:sp>
        <p:nvSpPr>
          <p:cNvPr id="80" name="Text Placeholder 79">
            <a:extLst>
              <a:ext uri="{FF2B5EF4-FFF2-40B4-BE49-F238E27FC236}">
                <a16:creationId xmlns:a16="http://schemas.microsoft.com/office/drawing/2014/main" id="{1E23B707-4619-411F-BCA9-9F153721B295}"/>
              </a:ext>
            </a:extLst>
          </p:cNvPr>
          <p:cNvSpPr>
            <a:spLocks noGrp="1"/>
          </p:cNvSpPr>
          <p:nvPr>
            <p:ph type="body" sz="quarter" idx="16"/>
          </p:nvPr>
        </p:nvSpPr>
        <p:spPr>
          <a:xfrm>
            <a:off x="7822086" y="826720"/>
            <a:ext cx="3421103" cy="426393"/>
          </a:xfrm>
        </p:spPr>
        <p:txBody>
          <a:bodyPr/>
          <a:lstStyle/>
          <a:p>
            <a:r>
              <a:rPr lang="en-US" dirty="0"/>
              <a:t>research</a:t>
            </a:r>
          </a:p>
        </p:txBody>
      </p:sp>
      <p:sp>
        <p:nvSpPr>
          <p:cNvPr id="79" name="Text Placeholder 78">
            <a:extLst>
              <a:ext uri="{FF2B5EF4-FFF2-40B4-BE49-F238E27FC236}">
                <a16:creationId xmlns:a16="http://schemas.microsoft.com/office/drawing/2014/main" id="{82E2372A-C3D6-4099-889B-9004AC815EC5}"/>
              </a:ext>
            </a:extLst>
          </p:cNvPr>
          <p:cNvSpPr>
            <a:spLocks noGrp="1"/>
          </p:cNvSpPr>
          <p:nvPr>
            <p:ph type="body" sz="quarter" idx="12"/>
          </p:nvPr>
        </p:nvSpPr>
        <p:spPr>
          <a:xfrm>
            <a:off x="7822086" y="1206225"/>
            <a:ext cx="3421103" cy="1017102"/>
          </a:xfrm>
        </p:spPr>
        <p:txBody>
          <a:bodyPr/>
          <a:lstStyle/>
          <a:p>
            <a:r>
              <a:rPr lang="en-US" dirty="0"/>
              <a:t>We based our research on market trends and social media​</a:t>
            </a:r>
          </a:p>
        </p:txBody>
      </p:sp>
      <p:sp>
        <p:nvSpPr>
          <p:cNvPr id="82" name="Text Placeholder 81">
            <a:extLst>
              <a:ext uri="{FF2B5EF4-FFF2-40B4-BE49-F238E27FC236}">
                <a16:creationId xmlns:a16="http://schemas.microsoft.com/office/drawing/2014/main" id="{3F5597E2-E045-4B3D-8F17-983390E18BE1}"/>
              </a:ext>
            </a:extLst>
          </p:cNvPr>
          <p:cNvSpPr>
            <a:spLocks noGrp="1"/>
          </p:cNvSpPr>
          <p:nvPr>
            <p:ph type="body" sz="quarter" idx="18"/>
          </p:nvPr>
        </p:nvSpPr>
        <p:spPr>
          <a:xfrm>
            <a:off x="7822086" y="2666702"/>
            <a:ext cx="3421103" cy="426393"/>
          </a:xfrm>
        </p:spPr>
        <p:txBody>
          <a:bodyPr/>
          <a:lstStyle/>
          <a:p>
            <a:r>
              <a:rPr lang="en-US" dirty="0"/>
              <a:t>abstract</a:t>
            </a:r>
          </a:p>
        </p:txBody>
      </p:sp>
      <p:sp>
        <p:nvSpPr>
          <p:cNvPr id="81" name="Text Placeholder 80">
            <a:extLst>
              <a:ext uri="{FF2B5EF4-FFF2-40B4-BE49-F238E27FC236}">
                <a16:creationId xmlns:a16="http://schemas.microsoft.com/office/drawing/2014/main" id="{A64F1920-095B-403C-80E1-A2F024F58071}"/>
              </a:ext>
            </a:extLst>
          </p:cNvPr>
          <p:cNvSpPr>
            <a:spLocks noGrp="1"/>
          </p:cNvSpPr>
          <p:nvPr>
            <p:ph type="body" sz="quarter" idx="17"/>
          </p:nvPr>
        </p:nvSpPr>
        <p:spPr>
          <a:xfrm>
            <a:off x="7822086" y="3046207"/>
            <a:ext cx="3421103" cy="1017102"/>
          </a:xfrm>
        </p:spPr>
        <p:txBody>
          <a:bodyPr/>
          <a:lstStyle/>
          <a:p>
            <a:r>
              <a:rPr lang="en-US" dirty="0"/>
              <a:t>We believe people need more products specifically dedicated to this niche market​</a:t>
            </a:r>
          </a:p>
        </p:txBody>
      </p:sp>
      <p:sp>
        <p:nvSpPr>
          <p:cNvPr id="84" name="Text Placeholder 83">
            <a:extLst>
              <a:ext uri="{FF2B5EF4-FFF2-40B4-BE49-F238E27FC236}">
                <a16:creationId xmlns:a16="http://schemas.microsoft.com/office/drawing/2014/main" id="{60D23A3B-7061-4A85-9612-37B1F1EFF97E}"/>
              </a:ext>
            </a:extLst>
          </p:cNvPr>
          <p:cNvSpPr>
            <a:spLocks noGrp="1"/>
          </p:cNvSpPr>
          <p:nvPr>
            <p:ph type="body" sz="quarter" idx="20"/>
          </p:nvPr>
        </p:nvSpPr>
        <p:spPr>
          <a:xfrm>
            <a:off x="7822086" y="4536575"/>
            <a:ext cx="3421103" cy="426393"/>
          </a:xfrm>
        </p:spPr>
        <p:txBody>
          <a:bodyPr/>
          <a:lstStyle/>
          <a:p>
            <a:r>
              <a:rPr lang="en-US" dirty="0"/>
              <a:t>design</a:t>
            </a:r>
          </a:p>
        </p:txBody>
      </p:sp>
      <p:sp>
        <p:nvSpPr>
          <p:cNvPr id="83" name="Text Placeholder 82">
            <a:extLst>
              <a:ext uri="{FF2B5EF4-FFF2-40B4-BE49-F238E27FC236}">
                <a16:creationId xmlns:a16="http://schemas.microsoft.com/office/drawing/2014/main" id="{CC67F132-FEAB-45AE-BAFB-DCA57F360572}"/>
              </a:ext>
            </a:extLst>
          </p:cNvPr>
          <p:cNvSpPr>
            <a:spLocks noGrp="1"/>
          </p:cNvSpPr>
          <p:nvPr>
            <p:ph type="body" sz="quarter" idx="19"/>
          </p:nvPr>
        </p:nvSpPr>
        <p:spPr>
          <a:xfrm>
            <a:off x="7822086" y="4916080"/>
            <a:ext cx="3421103" cy="1017102"/>
          </a:xfrm>
        </p:spPr>
        <p:txBody>
          <a:bodyPr/>
          <a:lstStyle/>
          <a:p>
            <a:r>
              <a:rPr lang="en-US" dirty="0"/>
              <a:t>Minimalist and easy to use ​</a:t>
            </a:r>
          </a:p>
        </p:txBody>
      </p:sp>
      <p:sp>
        <p:nvSpPr>
          <p:cNvPr id="26" name="Date Placeholder 25">
            <a:extLst>
              <a:ext uri="{FF2B5EF4-FFF2-40B4-BE49-F238E27FC236}">
                <a16:creationId xmlns:a16="http://schemas.microsoft.com/office/drawing/2014/main" id="{56EA46CF-9FAA-46C0-BD37-C79A26B75D16}"/>
              </a:ext>
            </a:extLst>
          </p:cNvPr>
          <p:cNvSpPr>
            <a:spLocks noGrp="1"/>
          </p:cNvSpPr>
          <p:nvPr>
            <p:ph type="dt" sz="half" idx="2"/>
          </p:nvPr>
        </p:nvSpPr>
        <p:spPr>
          <a:xfrm>
            <a:off x="838200" y="6356350"/>
            <a:ext cx="1590675" cy="365125"/>
          </a:xfrm>
        </p:spPr>
        <p:txBody>
          <a:bodyPr/>
          <a:lstStyle/>
          <a:p>
            <a:r>
              <a:rPr lang="en-US" dirty="0"/>
              <a:t>20XX</a:t>
            </a:r>
          </a:p>
        </p:txBody>
      </p:sp>
      <p:sp>
        <p:nvSpPr>
          <p:cNvPr id="27" name="Footer Placeholder 26">
            <a:extLst>
              <a:ext uri="{FF2B5EF4-FFF2-40B4-BE49-F238E27FC236}">
                <a16:creationId xmlns:a16="http://schemas.microsoft.com/office/drawing/2014/main" id="{CA8CE3DC-A478-4227-82A4-F4E05F737AA4}"/>
              </a:ext>
            </a:extLst>
          </p:cNvPr>
          <p:cNvSpPr>
            <a:spLocks noGrp="1"/>
          </p:cNvSpPr>
          <p:nvPr>
            <p:ph type="ftr" sz="quarter" idx="3"/>
          </p:nvPr>
        </p:nvSpPr>
        <p:spPr>
          <a:xfrm>
            <a:off x="6473608" y="6356350"/>
            <a:ext cx="2743200" cy="365125"/>
          </a:xfrm>
        </p:spPr>
        <p:txBody>
          <a:bodyPr/>
          <a:lstStyle/>
          <a:p>
            <a:r>
              <a:rPr lang="en-US" dirty="0"/>
              <a:t>Pitch deck</a:t>
            </a:r>
          </a:p>
        </p:txBody>
      </p:sp>
      <p:sp>
        <p:nvSpPr>
          <p:cNvPr id="28" name="Slide Number Placeholder 27">
            <a:extLst>
              <a:ext uri="{FF2B5EF4-FFF2-40B4-BE49-F238E27FC236}">
                <a16:creationId xmlns:a16="http://schemas.microsoft.com/office/drawing/2014/main" id="{1FFD6689-1CFE-4E13-B717-1E5B52BDCFCD}"/>
              </a:ext>
            </a:extLst>
          </p:cNvPr>
          <p:cNvSpPr>
            <a:spLocks noGrp="1"/>
          </p:cNvSpPr>
          <p:nvPr>
            <p:ph type="sldNum" sz="quarter" idx="4"/>
          </p:nvPr>
        </p:nvSpPr>
        <p:spPr>
          <a:xfrm>
            <a:off x="9791700" y="6356350"/>
            <a:ext cx="1562100" cy="365125"/>
          </a:xfrm>
        </p:spPr>
        <p:txBody>
          <a:bodyPr/>
          <a:lstStyle/>
          <a:p>
            <a:fld id="{EA87306C-81BA-4795-A5CA-9392456A8C1E}" type="slidenum">
              <a:rPr lang="en-US" smtClean="0"/>
              <a:pPr/>
              <a:t>8</a:t>
            </a:fld>
            <a:endParaRPr lang="en-US" dirty="0"/>
          </a:p>
        </p:txBody>
      </p:sp>
      <p:sp>
        <p:nvSpPr>
          <p:cNvPr id="29" name="Rectangle 14">
            <a:extLst>
              <a:ext uri="{FF2B5EF4-FFF2-40B4-BE49-F238E27FC236}">
                <a16:creationId xmlns:a16="http://schemas.microsoft.com/office/drawing/2014/main" id="{C7070E84-7C6C-417F-AB09-EC34EAFFD611}"/>
              </a:ext>
              <a:ext uri="{C183D7F6-B498-43B3-948B-1728B52AA6E4}">
                <adec:decorative xmlns:adec="http://schemas.microsoft.com/office/drawing/2017/decorative" val="1"/>
              </a:ext>
            </a:extLst>
          </p:cNvPr>
          <p:cNvSpPr/>
          <p:nvPr/>
        </p:nvSpPr>
        <p:spPr>
          <a:xfrm>
            <a:off x="3383071" y="0"/>
            <a:ext cx="3376958" cy="6858000"/>
          </a:xfrm>
          <a:custGeom>
            <a:avLst/>
            <a:gdLst>
              <a:gd name="connsiteX0" fmla="*/ 0 w 8808322"/>
              <a:gd name="connsiteY0" fmla="*/ 0 h 6858000"/>
              <a:gd name="connsiteX1" fmla="*/ 8808322 w 8808322"/>
              <a:gd name="connsiteY1" fmla="*/ 0 h 6858000"/>
              <a:gd name="connsiteX2" fmla="*/ 8808322 w 8808322"/>
              <a:gd name="connsiteY2" fmla="*/ 6858000 h 6858000"/>
              <a:gd name="connsiteX3" fmla="*/ 0 w 8808322"/>
              <a:gd name="connsiteY3" fmla="*/ 6858000 h 6858000"/>
              <a:gd name="connsiteX4" fmla="*/ 0 w 8808322"/>
              <a:gd name="connsiteY4" fmla="*/ 0 h 6858000"/>
              <a:gd name="connsiteX0" fmla="*/ 398 w 8808720"/>
              <a:gd name="connsiteY0" fmla="*/ 0 h 6858000"/>
              <a:gd name="connsiteX1" fmla="*/ 8808720 w 8808720"/>
              <a:gd name="connsiteY1" fmla="*/ 0 h 6858000"/>
              <a:gd name="connsiteX2" fmla="*/ 8808720 w 8808720"/>
              <a:gd name="connsiteY2" fmla="*/ 6858000 h 6858000"/>
              <a:gd name="connsiteX3" fmla="*/ 398 w 8808720"/>
              <a:gd name="connsiteY3" fmla="*/ 6858000 h 6858000"/>
              <a:gd name="connsiteX4" fmla="*/ 0 w 8808720"/>
              <a:gd name="connsiteY4" fmla="*/ 1417320 h 6858000"/>
              <a:gd name="connsiteX5" fmla="*/ 398 w 8808720"/>
              <a:gd name="connsiteY5" fmla="*/ 0 h 6858000"/>
              <a:gd name="connsiteX0" fmla="*/ 413722 w 9222044"/>
              <a:gd name="connsiteY0" fmla="*/ 0 h 6858000"/>
              <a:gd name="connsiteX1" fmla="*/ 9222044 w 9222044"/>
              <a:gd name="connsiteY1" fmla="*/ 0 h 6858000"/>
              <a:gd name="connsiteX2" fmla="*/ 9222044 w 9222044"/>
              <a:gd name="connsiteY2" fmla="*/ 6858000 h 6858000"/>
              <a:gd name="connsiteX3" fmla="*/ 413722 w 9222044"/>
              <a:gd name="connsiteY3" fmla="*/ 6858000 h 6858000"/>
              <a:gd name="connsiteX4" fmla="*/ 413324 w 9222044"/>
              <a:gd name="connsiteY4" fmla="*/ 1417320 h 6858000"/>
              <a:gd name="connsiteX5" fmla="*/ 1861124 w 9222044"/>
              <a:gd name="connsiteY5" fmla="*/ 1417320 h 6858000"/>
              <a:gd name="connsiteX6" fmla="*/ 413722 w 9222044"/>
              <a:gd name="connsiteY6" fmla="*/ 0 h 6858000"/>
              <a:gd name="connsiteX0" fmla="*/ 413722 w 9222044"/>
              <a:gd name="connsiteY0" fmla="*/ 0 h 6858000"/>
              <a:gd name="connsiteX1" fmla="*/ 9222044 w 9222044"/>
              <a:gd name="connsiteY1" fmla="*/ 0 h 6858000"/>
              <a:gd name="connsiteX2" fmla="*/ 9222044 w 9222044"/>
              <a:gd name="connsiteY2" fmla="*/ 6858000 h 6858000"/>
              <a:gd name="connsiteX3" fmla="*/ 413722 w 9222044"/>
              <a:gd name="connsiteY3" fmla="*/ 6858000 h 6858000"/>
              <a:gd name="connsiteX4" fmla="*/ 413324 w 9222044"/>
              <a:gd name="connsiteY4" fmla="*/ 1417320 h 6858000"/>
              <a:gd name="connsiteX5" fmla="*/ 1861124 w 9222044"/>
              <a:gd name="connsiteY5" fmla="*/ 1417320 h 6858000"/>
              <a:gd name="connsiteX6" fmla="*/ 413722 w 9222044"/>
              <a:gd name="connsiteY6" fmla="*/ 0 h 6858000"/>
              <a:gd name="connsiteX0" fmla="*/ 413722 w 9222044"/>
              <a:gd name="connsiteY0" fmla="*/ 0 h 6858000"/>
              <a:gd name="connsiteX1" fmla="*/ 9222044 w 9222044"/>
              <a:gd name="connsiteY1" fmla="*/ 0 h 6858000"/>
              <a:gd name="connsiteX2" fmla="*/ 9222044 w 9222044"/>
              <a:gd name="connsiteY2" fmla="*/ 6858000 h 6858000"/>
              <a:gd name="connsiteX3" fmla="*/ 413722 w 9222044"/>
              <a:gd name="connsiteY3" fmla="*/ 6858000 h 6858000"/>
              <a:gd name="connsiteX4" fmla="*/ 413324 w 9222044"/>
              <a:gd name="connsiteY4" fmla="*/ 1417320 h 6858000"/>
              <a:gd name="connsiteX5" fmla="*/ 1861124 w 9222044"/>
              <a:gd name="connsiteY5" fmla="*/ 1417320 h 6858000"/>
              <a:gd name="connsiteX6" fmla="*/ 413722 w 9222044"/>
              <a:gd name="connsiteY6" fmla="*/ 0 h 6858000"/>
              <a:gd name="connsiteX0" fmla="*/ 383332 w 9191654"/>
              <a:gd name="connsiteY0" fmla="*/ 0 h 6858000"/>
              <a:gd name="connsiteX1" fmla="*/ 9191654 w 9191654"/>
              <a:gd name="connsiteY1" fmla="*/ 0 h 6858000"/>
              <a:gd name="connsiteX2" fmla="*/ 9191654 w 9191654"/>
              <a:gd name="connsiteY2" fmla="*/ 6858000 h 6858000"/>
              <a:gd name="connsiteX3" fmla="*/ 383332 w 9191654"/>
              <a:gd name="connsiteY3" fmla="*/ 6858000 h 6858000"/>
              <a:gd name="connsiteX4" fmla="*/ 382934 w 9191654"/>
              <a:gd name="connsiteY4" fmla="*/ 1417320 h 6858000"/>
              <a:gd name="connsiteX5" fmla="*/ 1830734 w 9191654"/>
              <a:gd name="connsiteY5" fmla="*/ 1417320 h 6858000"/>
              <a:gd name="connsiteX6" fmla="*/ 1823114 w 9191654"/>
              <a:gd name="connsiteY6" fmla="*/ 822960 h 6858000"/>
              <a:gd name="connsiteX7" fmla="*/ 383332 w 9191654"/>
              <a:gd name="connsiteY7" fmla="*/ 0 h 6858000"/>
              <a:gd name="connsiteX0" fmla="*/ 383332 w 9191654"/>
              <a:gd name="connsiteY0" fmla="*/ 0 h 6858000"/>
              <a:gd name="connsiteX1" fmla="*/ 9191654 w 9191654"/>
              <a:gd name="connsiteY1" fmla="*/ 0 h 6858000"/>
              <a:gd name="connsiteX2" fmla="*/ 9191654 w 9191654"/>
              <a:gd name="connsiteY2" fmla="*/ 6858000 h 6858000"/>
              <a:gd name="connsiteX3" fmla="*/ 383332 w 9191654"/>
              <a:gd name="connsiteY3" fmla="*/ 6858000 h 6858000"/>
              <a:gd name="connsiteX4" fmla="*/ 382934 w 9191654"/>
              <a:gd name="connsiteY4" fmla="*/ 1417320 h 6858000"/>
              <a:gd name="connsiteX5" fmla="*/ 1830734 w 9191654"/>
              <a:gd name="connsiteY5" fmla="*/ 1417320 h 6858000"/>
              <a:gd name="connsiteX6" fmla="*/ 1823114 w 9191654"/>
              <a:gd name="connsiteY6" fmla="*/ 822960 h 6858000"/>
              <a:gd name="connsiteX7" fmla="*/ 383332 w 9191654"/>
              <a:gd name="connsiteY7" fmla="*/ 0 h 6858000"/>
              <a:gd name="connsiteX0" fmla="*/ 383332 w 9191654"/>
              <a:gd name="connsiteY0" fmla="*/ 0 h 6858000"/>
              <a:gd name="connsiteX1" fmla="*/ 9191654 w 9191654"/>
              <a:gd name="connsiteY1" fmla="*/ 0 h 6858000"/>
              <a:gd name="connsiteX2" fmla="*/ 9191654 w 9191654"/>
              <a:gd name="connsiteY2" fmla="*/ 6858000 h 6858000"/>
              <a:gd name="connsiteX3" fmla="*/ 383332 w 9191654"/>
              <a:gd name="connsiteY3" fmla="*/ 6858000 h 6858000"/>
              <a:gd name="connsiteX4" fmla="*/ 382934 w 9191654"/>
              <a:gd name="connsiteY4" fmla="*/ 1417320 h 6858000"/>
              <a:gd name="connsiteX5" fmla="*/ 1830734 w 9191654"/>
              <a:gd name="connsiteY5" fmla="*/ 1417320 h 6858000"/>
              <a:gd name="connsiteX6" fmla="*/ 1823114 w 9191654"/>
              <a:gd name="connsiteY6" fmla="*/ 822960 h 6858000"/>
              <a:gd name="connsiteX7" fmla="*/ 383332 w 9191654"/>
              <a:gd name="connsiteY7" fmla="*/ 0 h 6858000"/>
              <a:gd name="connsiteX0" fmla="*/ 685684 w 9494006"/>
              <a:gd name="connsiteY0" fmla="*/ 0 h 6858000"/>
              <a:gd name="connsiteX1" fmla="*/ 9494006 w 9494006"/>
              <a:gd name="connsiteY1" fmla="*/ 0 h 6858000"/>
              <a:gd name="connsiteX2" fmla="*/ 9494006 w 9494006"/>
              <a:gd name="connsiteY2" fmla="*/ 6858000 h 6858000"/>
              <a:gd name="connsiteX3" fmla="*/ 685684 w 9494006"/>
              <a:gd name="connsiteY3" fmla="*/ 6858000 h 6858000"/>
              <a:gd name="connsiteX4" fmla="*/ 685286 w 9494006"/>
              <a:gd name="connsiteY4" fmla="*/ 1417320 h 6858000"/>
              <a:gd name="connsiteX5" fmla="*/ 2133086 w 9494006"/>
              <a:gd name="connsiteY5" fmla="*/ 1417320 h 6858000"/>
              <a:gd name="connsiteX6" fmla="*/ 2125466 w 9494006"/>
              <a:gd name="connsiteY6" fmla="*/ 822960 h 6858000"/>
              <a:gd name="connsiteX7" fmla="*/ 692906 w 9494006"/>
              <a:gd name="connsiteY7" fmla="*/ 822960 h 6858000"/>
              <a:gd name="connsiteX8" fmla="*/ 685684 w 9494006"/>
              <a:gd name="connsiteY8" fmla="*/ 0 h 6858000"/>
              <a:gd name="connsiteX0" fmla="*/ 685684 w 9494006"/>
              <a:gd name="connsiteY0" fmla="*/ 0 h 6858000"/>
              <a:gd name="connsiteX1" fmla="*/ 9494006 w 9494006"/>
              <a:gd name="connsiteY1" fmla="*/ 0 h 6858000"/>
              <a:gd name="connsiteX2" fmla="*/ 9494006 w 9494006"/>
              <a:gd name="connsiteY2" fmla="*/ 6858000 h 6858000"/>
              <a:gd name="connsiteX3" fmla="*/ 685684 w 9494006"/>
              <a:gd name="connsiteY3" fmla="*/ 6858000 h 6858000"/>
              <a:gd name="connsiteX4" fmla="*/ 685286 w 9494006"/>
              <a:gd name="connsiteY4" fmla="*/ 1417320 h 6858000"/>
              <a:gd name="connsiteX5" fmla="*/ 2133086 w 9494006"/>
              <a:gd name="connsiteY5" fmla="*/ 1417320 h 6858000"/>
              <a:gd name="connsiteX6" fmla="*/ 2125466 w 9494006"/>
              <a:gd name="connsiteY6" fmla="*/ 822960 h 6858000"/>
              <a:gd name="connsiteX7" fmla="*/ 692906 w 9494006"/>
              <a:gd name="connsiteY7" fmla="*/ 822960 h 6858000"/>
              <a:gd name="connsiteX8" fmla="*/ 685684 w 9494006"/>
              <a:gd name="connsiteY8" fmla="*/ 0 h 6858000"/>
              <a:gd name="connsiteX0" fmla="*/ 685684 w 9494006"/>
              <a:gd name="connsiteY0" fmla="*/ 0 h 6858000"/>
              <a:gd name="connsiteX1" fmla="*/ 9494006 w 9494006"/>
              <a:gd name="connsiteY1" fmla="*/ 0 h 6858000"/>
              <a:gd name="connsiteX2" fmla="*/ 9494006 w 9494006"/>
              <a:gd name="connsiteY2" fmla="*/ 6858000 h 6858000"/>
              <a:gd name="connsiteX3" fmla="*/ 685684 w 9494006"/>
              <a:gd name="connsiteY3" fmla="*/ 6858000 h 6858000"/>
              <a:gd name="connsiteX4" fmla="*/ 685286 w 9494006"/>
              <a:gd name="connsiteY4" fmla="*/ 1417320 h 6858000"/>
              <a:gd name="connsiteX5" fmla="*/ 2133086 w 9494006"/>
              <a:gd name="connsiteY5" fmla="*/ 1417320 h 6858000"/>
              <a:gd name="connsiteX6" fmla="*/ 2125466 w 9494006"/>
              <a:gd name="connsiteY6" fmla="*/ 822960 h 6858000"/>
              <a:gd name="connsiteX7" fmla="*/ 692906 w 9494006"/>
              <a:gd name="connsiteY7" fmla="*/ 822960 h 6858000"/>
              <a:gd name="connsiteX8" fmla="*/ 685684 w 9494006"/>
              <a:gd name="connsiteY8" fmla="*/ 0 h 6858000"/>
              <a:gd name="connsiteX0" fmla="*/ 101918 w 8910240"/>
              <a:gd name="connsiteY0" fmla="*/ 0 h 6858000"/>
              <a:gd name="connsiteX1" fmla="*/ 8910240 w 8910240"/>
              <a:gd name="connsiteY1" fmla="*/ 0 h 6858000"/>
              <a:gd name="connsiteX2" fmla="*/ 8910240 w 8910240"/>
              <a:gd name="connsiteY2" fmla="*/ 6858000 h 6858000"/>
              <a:gd name="connsiteX3" fmla="*/ 101918 w 8910240"/>
              <a:gd name="connsiteY3" fmla="*/ 6858000 h 6858000"/>
              <a:gd name="connsiteX4" fmla="*/ 101520 w 8910240"/>
              <a:gd name="connsiteY4" fmla="*/ 1417320 h 6858000"/>
              <a:gd name="connsiteX5" fmla="*/ 1549320 w 8910240"/>
              <a:gd name="connsiteY5" fmla="*/ 1417320 h 6858000"/>
              <a:gd name="connsiteX6" fmla="*/ 1541700 w 8910240"/>
              <a:gd name="connsiteY6" fmla="*/ 822960 h 6858000"/>
              <a:gd name="connsiteX7" fmla="*/ 109140 w 8910240"/>
              <a:gd name="connsiteY7" fmla="*/ 822960 h 6858000"/>
              <a:gd name="connsiteX8" fmla="*/ 101918 w 8910240"/>
              <a:gd name="connsiteY8" fmla="*/ 0 h 6858000"/>
              <a:gd name="connsiteX0" fmla="*/ 607 w 8808929"/>
              <a:gd name="connsiteY0" fmla="*/ 0 h 6858000"/>
              <a:gd name="connsiteX1" fmla="*/ 8808929 w 8808929"/>
              <a:gd name="connsiteY1" fmla="*/ 0 h 6858000"/>
              <a:gd name="connsiteX2" fmla="*/ 8808929 w 8808929"/>
              <a:gd name="connsiteY2" fmla="*/ 6858000 h 6858000"/>
              <a:gd name="connsiteX3" fmla="*/ 607 w 8808929"/>
              <a:gd name="connsiteY3" fmla="*/ 6858000 h 6858000"/>
              <a:gd name="connsiteX4" fmla="*/ 209 w 8808929"/>
              <a:gd name="connsiteY4" fmla="*/ 1417320 h 6858000"/>
              <a:gd name="connsiteX5" fmla="*/ 1448009 w 8808929"/>
              <a:gd name="connsiteY5" fmla="*/ 1417320 h 6858000"/>
              <a:gd name="connsiteX6" fmla="*/ 1440389 w 8808929"/>
              <a:gd name="connsiteY6" fmla="*/ 822960 h 6858000"/>
              <a:gd name="connsiteX7" fmla="*/ 7829 w 8808929"/>
              <a:gd name="connsiteY7" fmla="*/ 822960 h 6858000"/>
              <a:gd name="connsiteX8" fmla="*/ 607 w 8808929"/>
              <a:gd name="connsiteY8" fmla="*/ 0 h 6858000"/>
              <a:gd name="connsiteX0" fmla="*/ 607 w 8808929"/>
              <a:gd name="connsiteY0" fmla="*/ 0 h 6858000"/>
              <a:gd name="connsiteX1" fmla="*/ 8808929 w 8808929"/>
              <a:gd name="connsiteY1" fmla="*/ 0 h 6858000"/>
              <a:gd name="connsiteX2" fmla="*/ 3366072 w 8808929"/>
              <a:gd name="connsiteY2" fmla="*/ 6858000 h 6858000"/>
              <a:gd name="connsiteX3" fmla="*/ 607 w 8808929"/>
              <a:gd name="connsiteY3" fmla="*/ 6858000 h 6858000"/>
              <a:gd name="connsiteX4" fmla="*/ 209 w 8808929"/>
              <a:gd name="connsiteY4" fmla="*/ 1417320 h 6858000"/>
              <a:gd name="connsiteX5" fmla="*/ 1448009 w 8808929"/>
              <a:gd name="connsiteY5" fmla="*/ 1417320 h 6858000"/>
              <a:gd name="connsiteX6" fmla="*/ 1440389 w 8808929"/>
              <a:gd name="connsiteY6" fmla="*/ 822960 h 6858000"/>
              <a:gd name="connsiteX7" fmla="*/ 7829 w 8808929"/>
              <a:gd name="connsiteY7" fmla="*/ 822960 h 6858000"/>
              <a:gd name="connsiteX8" fmla="*/ 607 w 8808929"/>
              <a:gd name="connsiteY8" fmla="*/ 0 h 6858000"/>
              <a:gd name="connsiteX0" fmla="*/ 607 w 3376958"/>
              <a:gd name="connsiteY0" fmla="*/ 0 h 6858000"/>
              <a:gd name="connsiteX1" fmla="*/ 3376958 w 3376958"/>
              <a:gd name="connsiteY1" fmla="*/ 0 h 6858000"/>
              <a:gd name="connsiteX2" fmla="*/ 3366072 w 3376958"/>
              <a:gd name="connsiteY2" fmla="*/ 6858000 h 6858000"/>
              <a:gd name="connsiteX3" fmla="*/ 607 w 3376958"/>
              <a:gd name="connsiteY3" fmla="*/ 6858000 h 6858000"/>
              <a:gd name="connsiteX4" fmla="*/ 209 w 3376958"/>
              <a:gd name="connsiteY4" fmla="*/ 1417320 h 6858000"/>
              <a:gd name="connsiteX5" fmla="*/ 1448009 w 3376958"/>
              <a:gd name="connsiteY5" fmla="*/ 1417320 h 6858000"/>
              <a:gd name="connsiteX6" fmla="*/ 1440389 w 3376958"/>
              <a:gd name="connsiteY6" fmla="*/ 822960 h 6858000"/>
              <a:gd name="connsiteX7" fmla="*/ 7829 w 3376958"/>
              <a:gd name="connsiteY7" fmla="*/ 822960 h 6858000"/>
              <a:gd name="connsiteX8" fmla="*/ 607 w 3376958"/>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76958" h="6858000">
                <a:moveTo>
                  <a:pt x="607" y="0"/>
                </a:moveTo>
                <a:lnTo>
                  <a:pt x="3376958" y="0"/>
                </a:lnTo>
                <a:cubicBezTo>
                  <a:pt x="3373329" y="2286000"/>
                  <a:pt x="3369701" y="4572000"/>
                  <a:pt x="3366072" y="6858000"/>
                </a:cubicBezTo>
                <a:lnTo>
                  <a:pt x="607" y="6858000"/>
                </a:lnTo>
                <a:cubicBezTo>
                  <a:pt x="474" y="5044440"/>
                  <a:pt x="342" y="3230880"/>
                  <a:pt x="209" y="1417320"/>
                </a:cubicBezTo>
                <a:cubicBezTo>
                  <a:pt x="-1127" y="1400810"/>
                  <a:pt x="1470803" y="1409700"/>
                  <a:pt x="1448009" y="1417320"/>
                </a:cubicBezTo>
                <a:cubicBezTo>
                  <a:pt x="1444199" y="1253490"/>
                  <a:pt x="1453023" y="1028700"/>
                  <a:pt x="1440389" y="822960"/>
                </a:cubicBezTo>
                <a:lnTo>
                  <a:pt x="7829" y="822960"/>
                </a:lnTo>
                <a:cubicBezTo>
                  <a:pt x="4085" y="533400"/>
                  <a:pt x="-1933" y="316230"/>
                  <a:pt x="607" y="0"/>
                </a:cubicBezTo>
                <a:close/>
              </a:path>
            </a:pathLst>
          </a:custGeom>
          <a:solidFill>
            <a:schemeClr val="accent5">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Speech Bubble: Oval 13">
            <a:extLst>
              <a:ext uri="{FF2B5EF4-FFF2-40B4-BE49-F238E27FC236}">
                <a16:creationId xmlns:a16="http://schemas.microsoft.com/office/drawing/2014/main" id="{FAB8C160-F3FC-4A1A-B14A-954A64CC0332}"/>
              </a:ext>
            </a:extLst>
          </p:cNvPr>
          <p:cNvSpPr/>
          <p:nvPr/>
        </p:nvSpPr>
        <p:spPr>
          <a:xfrm rot="305085">
            <a:off x="1573409" y="2411321"/>
            <a:ext cx="3594832" cy="1823359"/>
          </a:xfrm>
          <a:prstGeom prst="wedgeEllipseCallout">
            <a:avLst>
              <a:gd name="adj1" fmla="val 35355"/>
              <a:gd name="adj2" fmla="val -9248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How are we going to market our product/service ? Revenue, who buys ? At which price ? </a:t>
            </a:r>
            <a:r>
              <a:rPr lang="en-US" dirty="0" err="1"/>
              <a:t>etc</a:t>
            </a:r>
            <a:endParaRPr lang="en-CY" dirty="0"/>
          </a:p>
        </p:txBody>
      </p:sp>
    </p:spTree>
    <p:extLst>
      <p:ext uri="{BB962C8B-B14F-4D97-AF65-F5344CB8AC3E}">
        <p14:creationId xmlns:p14="http://schemas.microsoft.com/office/powerpoint/2010/main" val="8607590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8C4CD6F5-95D8-45E8-B793-B1E0D78C95F7}"/>
              </a:ext>
            </a:extLst>
          </p:cNvPr>
          <p:cNvSpPr>
            <a:spLocks noGrp="1"/>
          </p:cNvSpPr>
          <p:nvPr>
            <p:ph type="title"/>
          </p:nvPr>
        </p:nvSpPr>
        <p:spPr>
          <a:xfrm>
            <a:off x="740427" y="571145"/>
            <a:ext cx="5355570" cy="438144"/>
          </a:xfrm>
        </p:spPr>
        <p:txBody>
          <a:bodyPr/>
          <a:lstStyle/>
          <a:p>
            <a:r>
              <a:rPr lang="en-US" noProof="0" dirty="0"/>
              <a:t>Competitive layout</a:t>
            </a:r>
            <a:endParaRPr lang="en-US" dirty="0"/>
          </a:p>
        </p:txBody>
      </p:sp>
      <p:sp>
        <p:nvSpPr>
          <p:cNvPr id="33" name="Text Placeholder 32">
            <a:extLst>
              <a:ext uri="{FF2B5EF4-FFF2-40B4-BE49-F238E27FC236}">
                <a16:creationId xmlns:a16="http://schemas.microsoft.com/office/drawing/2014/main" id="{77A19CB6-7EA1-4846-BA43-DADCACE60322}"/>
              </a:ext>
            </a:extLst>
          </p:cNvPr>
          <p:cNvSpPr>
            <a:spLocks noGrp="1"/>
          </p:cNvSpPr>
          <p:nvPr>
            <p:ph type="body" sz="quarter" idx="16"/>
          </p:nvPr>
        </p:nvSpPr>
        <p:spPr>
          <a:xfrm>
            <a:off x="6463262" y="311795"/>
            <a:ext cx="1706966" cy="426393"/>
          </a:xfrm>
        </p:spPr>
        <p:txBody>
          <a:bodyPr/>
          <a:lstStyle/>
          <a:p>
            <a:r>
              <a:rPr lang="en-US" dirty="0"/>
              <a:t>convenient</a:t>
            </a:r>
          </a:p>
        </p:txBody>
      </p:sp>
      <p:sp>
        <p:nvSpPr>
          <p:cNvPr id="37" name="Text Placeholder 36">
            <a:extLst>
              <a:ext uri="{FF2B5EF4-FFF2-40B4-BE49-F238E27FC236}">
                <a16:creationId xmlns:a16="http://schemas.microsoft.com/office/drawing/2014/main" id="{A3B8002E-960A-4D35-8AB9-E0DE71A28AB9}"/>
              </a:ext>
            </a:extLst>
          </p:cNvPr>
          <p:cNvSpPr>
            <a:spLocks noGrp="1"/>
          </p:cNvSpPr>
          <p:nvPr>
            <p:ph type="body" sz="quarter" idx="20"/>
          </p:nvPr>
        </p:nvSpPr>
        <p:spPr>
          <a:xfrm>
            <a:off x="8026762" y="1774346"/>
            <a:ext cx="1929792" cy="426393"/>
          </a:xfrm>
        </p:spPr>
        <p:txBody>
          <a:bodyPr anchor="ctr"/>
          <a:lstStyle/>
          <a:p>
            <a:r>
              <a:rPr lang="en-US" dirty="0"/>
              <a:t>contoso</a:t>
            </a:r>
          </a:p>
        </p:txBody>
      </p:sp>
      <p:sp>
        <p:nvSpPr>
          <p:cNvPr id="87" name="Text Placeholder 86">
            <a:extLst>
              <a:ext uri="{FF2B5EF4-FFF2-40B4-BE49-F238E27FC236}">
                <a16:creationId xmlns:a16="http://schemas.microsoft.com/office/drawing/2014/main" id="{3A86C768-908B-4AA6-AFE5-AEA1D9CD1AC8}"/>
              </a:ext>
            </a:extLst>
          </p:cNvPr>
          <p:cNvSpPr>
            <a:spLocks noGrp="1"/>
          </p:cNvSpPr>
          <p:nvPr>
            <p:ph type="body" sz="quarter" idx="25"/>
          </p:nvPr>
        </p:nvSpPr>
        <p:spPr>
          <a:xfrm>
            <a:off x="6083673" y="2261070"/>
            <a:ext cx="913553" cy="426393"/>
          </a:xfrm>
        </p:spPr>
        <p:txBody>
          <a:bodyPr/>
          <a:lstStyle/>
          <a:p>
            <a:r>
              <a:rPr lang="en-US" dirty="0"/>
              <a:t>A</a:t>
            </a:r>
          </a:p>
        </p:txBody>
      </p:sp>
      <p:sp>
        <p:nvSpPr>
          <p:cNvPr id="35" name="Text Placeholder 34">
            <a:extLst>
              <a:ext uri="{FF2B5EF4-FFF2-40B4-BE49-F238E27FC236}">
                <a16:creationId xmlns:a16="http://schemas.microsoft.com/office/drawing/2014/main" id="{419224EA-4B21-4626-8AF4-E21AA43A2EE0}"/>
              </a:ext>
            </a:extLst>
          </p:cNvPr>
          <p:cNvSpPr>
            <a:spLocks noGrp="1"/>
          </p:cNvSpPr>
          <p:nvPr>
            <p:ph type="body" sz="quarter" idx="18"/>
          </p:nvPr>
        </p:nvSpPr>
        <p:spPr>
          <a:xfrm>
            <a:off x="3149242" y="3061800"/>
            <a:ext cx="1706966" cy="426393"/>
          </a:xfrm>
        </p:spPr>
        <p:txBody>
          <a:bodyPr/>
          <a:lstStyle/>
          <a:p>
            <a:r>
              <a:rPr lang="en-US" dirty="0"/>
              <a:t>Expensive​</a:t>
            </a:r>
          </a:p>
        </p:txBody>
      </p:sp>
      <p:sp>
        <p:nvSpPr>
          <p:cNvPr id="36" name="Text Placeholder 35">
            <a:extLst>
              <a:ext uri="{FF2B5EF4-FFF2-40B4-BE49-F238E27FC236}">
                <a16:creationId xmlns:a16="http://schemas.microsoft.com/office/drawing/2014/main" id="{AA6CEF7D-A869-47A8-8A5D-98CF9A5F8934}"/>
              </a:ext>
            </a:extLst>
          </p:cNvPr>
          <p:cNvSpPr>
            <a:spLocks noGrp="1"/>
          </p:cNvSpPr>
          <p:nvPr>
            <p:ph type="body" sz="quarter" idx="19"/>
          </p:nvPr>
        </p:nvSpPr>
        <p:spPr>
          <a:xfrm>
            <a:off x="9795826" y="3061800"/>
            <a:ext cx="1706966" cy="426393"/>
          </a:xfrm>
        </p:spPr>
        <p:txBody>
          <a:bodyPr/>
          <a:lstStyle/>
          <a:p>
            <a:r>
              <a:rPr lang="en-US" dirty="0"/>
              <a:t>affordable</a:t>
            </a:r>
          </a:p>
        </p:txBody>
      </p:sp>
      <p:sp>
        <p:nvSpPr>
          <p:cNvPr id="85" name="Text Placeholder 84">
            <a:extLst>
              <a:ext uri="{FF2B5EF4-FFF2-40B4-BE49-F238E27FC236}">
                <a16:creationId xmlns:a16="http://schemas.microsoft.com/office/drawing/2014/main" id="{AE18E477-2C5C-4571-96B3-503E72EF4DC2}"/>
              </a:ext>
            </a:extLst>
          </p:cNvPr>
          <p:cNvSpPr>
            <a:spLocks noGrp="1"/>
          </p:cNvSpPr>
          <p:nvPr>
            <p:ph type="body" sz="quarter" idx="23"/>
          </p:nvPr>
        </p:nvSpPr>
        <p:spPr>
          <a:xfrm>
            <a:off x="7713450" y="3671475"/>
            <a:ext cx="913553" cy="426393"/>
          </a:xfrm>
        </p:spPr>
        <p:txBody>
          <a:bodyPr/>
          <a:lstStyle/>
          <a:p>
            <a:r>
              <a:rPr lang="en-US" dirty="0"/>
              <a:t>B</a:t>
            </a:r>
          </a:p>
        </p:txBody>
      </p:sp>
      <p:sp>
        <p:nvSpPr>
          <p:cNvPr id="83" name="Text Placeholder 82">
            <a:extLst>
              <a:ext uri="{FF2B5EF4-FFF2-40B4-BE49-F238E27FC236}">
                <a16:creationId xmlns:a16="http://schemas.microsoft.com/office/drawing/2014/main" id="{62F3E2A5-E5C6-4624-A138-5E06608FB931}"/>
              </a:ext>
            </a:extLst>
          </p:cNvPr>
          <p:cNvSpPr>
            <a:spLocks noGrp="1"/>
          </p:cNvSpPr>
          <p:nvPr>
            <p:ph type="body" sz="quarter" idx="21"/>
          </p:nvPr>
        </p:nvSpPr>
        <p:spPr>
          <a:xfrm>
            <a:off x="4418984" y="4145197"/>
            <a:ext cx="913553" cy="426393"/>
          </a:xfrm>
        </p:spPr>
        <p:txBody>
          <a:bodyPr/>
          <a:lstStyle/>
          <a:p>
            <a:r>
              <a:rPr lang="en-US" dirty="0"/>
              <a:t>D</a:t>
            </a:r>
          </a:p>
        </p:txBody>
      </p:sp>
      <p:sp>
        <p:nvSpPr>
          <p:cNvPr id="84" name="Text Placeholder 83">
            <a:extLst>
              <a:ext uri="{FF2B5EF4-FFF2-40B4-BE49-F238E27FC236}">
                <a16:creationId xmlns:a16="http://schemas.microsoft.com/office/drawing/2014/main" id="{D7382F8F-7AA1-4709-9477-1BFDB3F2BF02}"/>
              </a:ext>
            </a:extLst>
          </p:cNvPr>
          <p:cNvSpPr>
            <a:spLocks noGrp="1"/>
          </p:cNvSpPr>
          <p:nvPr>
            <p:ph type="body" sz="quarter" idx="22"/>
          </p:nvPr>
        </p:nvSpPr>
        <p:spPr>
          <a:xfrm>
            <a:off x="5685509" y="4584197"/>
            <a:ext cx="913553" cy="426393"/>
          </a:xfrm>
        </p:spPr>
        <p:txBody>
          <a:bodyPr/>
          <a:lstStyle/>
          <a:p>
            <a:r>
              <a:rPr lang="en-US" dirty="0"/>
              <a:t>E</a:t>
            </a:r>
          </a:p>
        </p:txBody>
      </p:sp>
      <p:sp>
        <p:nvSpPr>
          <p:cNvPr id="86" name="Text Placeholder 85">
            <a:extLst>
              <a:ext uri="{FF2B5EF4-FFF2-40B4-BE49-F238E27FC236}">
                <a16:creationId xmlns:a16="http://schemas.microsoft.com/office/drawing/2014/main" id="{FE7F44BE-BE5E-49C9-8F98-329311F2ABE9}"/>
              </a:ext>
            </a:extLst>
          </p:cNvPr>
          <p:cNvSpPr>
            <a:spLocks noGrp="1"/>
          </p:cNvSpPr>
          <p:nvPr>
            <p:ph type="body" sz="quarter" idx="24"/>
          </p:nvPr>
        </p:nvSpPr>
        <p:spPr>
          <a:xfrm>
            <a:off x="9650168" y="4298971"/>
            <a:ext cx="913553" cy="426393"/>
          </a:xfrm>
        </p:spPr>
        <p:txBody>
          <a:bodyPr/>
          <a:lstStyle/>
          <a:p>
            <a:r>
              <a:rPr lang="en-US" dirty="0"/>
              <a:t>C</a:t>
            </a:r>
          </a:p>
        </p:txBody>
      </p:sp>
      <p:sp>
        <p:nvSpPr>
          <p:cNvPr id="34" name="Text Placeholder 33">
            <a:extLst>
              <a:ext uri="{FF2B5EF4-FFF2-40B4-BE49-F238E27FC236}">
                <a16:creationId xmlns:a16="http://schemas.microsoft.com/office/drawing/2014/main" id="{2A4E14BF-E159-4BBD-B32F-775933F241DD}"/>
              </a:ext>
            </a:extLst>
          </p:cNvPr>
          <p:cNvSpPr>
            <a:spLocks noGrp="1"/>
          </p:cNvSpPr>
          <p:nvPr>
            <p:ph type="body" sz="quarter" idx="17"/>
          </p:nvPr>
        </p:nvSpPr>
        <p:spPr>
          <a:xfrm>
            <a:off x="6463261" y="5683895"/>
            <a:ext cx="1706966" cy="426393"/>
          </a:xfrm>
        </p:spPr>
        <p:txBody>
          <a:bodyPr/>
          <a:lstStyle/>
          <a:p>
            <a:r>
              <a:rPr lang="en-US" dirty="0"/>
              <a:t>Inconvenient​</a:t>
            </a:r>
          </a:p>
        </p:txBody>
      </p:sp>
      <p:sp>
        <p:nvSpPr>
          <p:cNvPr id="3" name="Date Placeholder 2">
            <a:extLst>
              <a:ext uri="{FF2B5EF4-FFF2-40B4-BE49-F238E27FC236}">
                <a16:creationId xmlns:a16="http://schemas.microsoft.com/office/drawing/2014/main" id="{ECD789C9-A8D3-405A-923E-DCF8CBB72209}"/>
              </a:ext>
            </a:extLst>
          </p:cNvPr>
          <p:cNvSpPr>
            <a:spLocks noGrp="1"/>
          </p:cNvSpPr>
          <p:nvPr>
            <p:ph type="dt" sz="half" idx="10"/>
          </p:nvPr>
        </p:nvSpPr>
        <p:spPr>
          <a:xfrm>
            <a:off x="838200" y="6356350"/>
            <a:ext cx="2743200" cy="365125"/>
          </a:xfrm>
        </p:spPr>
        <p:txBody>
          <a:bodyPr/>
          <a:lstStyle/>
          <a:p>
            <a:r>
              <a:rPr lang="en-US" dirty="0"/>
              <a:t>20XX</a:t>
            </a:r>
          </a:p>
        </p:txBody>
      </p:sp>
      <p:sp>
        <p:nvSpPr>
          <p:cNvPr id="4" name="Footer Placeholder 3">
            <a:extLst>
              <a:ext uri="{FF2B5EF4-FFF2-40B4-BE49-F238E27FC236}">
                <a16:creationId xmlns:a16="http://schemas.microsoft.com/office/drawing/2014/main" id="{1453CC1F-4953-4CF6-935A-455B90D91A04}"/>
              </a:ext>
            </a:extLst>
          </p:cNvPr>
          <p:cNvSpPr>
            <a:spLocks noGrp="1"/>
          </p:cNvSpPr>
          <p:nvPr>
            <p:ph type="ftr" sz="quarter" idx="11"/>
          </p:nvPr>
        </p:nvSpPr>
        <p:spPr>
          <a:xfrm>
            <a:off x="4038600" y="6356350"/>
            <a:ext cx="4114800" cy="365125"/>
          </a:xfrm>
        </p:spPr>
        <p:txBody>
          <a:bodyPr/>
          <a:lstStyle/>
          <a:p>
            <a:r>
              <a:rPr lang="en-US" dirty="0"/>
              <a:t>Pitch deck</a:t>
            </a:r>
          </a:p>
        </p:txBody>
      </p:sp>
      <p:sp>
        <p:nvSpPr>
          <p:cNvPr id="5" name="Slide Number Placeholder 4">
            <a:extLst>
              <a:ext uri="{FF2B5EF4-FFF2-40B4-BE49-F238E27FC236}">
                <a16:creationId xmlns:a16="http://schemas.microsoft.com/office/drawing/2014/main" id="{B14FF064-6A5C-40FF-A678-6A79023E0956}"/>
              </a:ext>
            </a:extLst>
          </p:cNvPr>
          <p:cNvSpPr>
            <a:spLocks noGrp="1"/>
          </p:cNvSpPr>
          <p:nvPr>
            <p:ph type="sldNum" sz="quarter" idx="12"/>
          </p:nvPr>
        </p:nvSpPr>
        <p:spPr>
          <a:xfrm>
            <a:off x="8610600" y="6356350"/>
            <a:ext cx="2743200" cy="365125"/>
          </a:xfrm>
        </p:spPr>
        <p:txBody>
          <a:bodyPr/>
          <a:lstStyle/>
          <a:p>
            <a:fld id="{EA87306C-81BA-4795-A5CA-9392456A8C1E}" type="slidenum">
              <a:rPr lang="en-US" smtClean="0"/>
              <a:pPr/>
              <a:t>9</a:t>
            </a:fld>
            <a:endParaRPr lang="en-US" dirty="0"/>
          </a:p>
        </p:txBody>
      </p:sp>
      <p:sp>
        <p:nvSpPr>
          <p:cNvPr id="16" name="Speech Bubble: Oval 15">
            <a:extLst>
              <a:ext uri="{FF2B5EF4-FFF2-40B4-BE49-F238E27FC236}">
                <a16:creationId xmlns:a16="http://schemas.microsoft.com/office/drawing/2014/main" id="{9781C14D-5B45-48B4-BE6C-2D9CE804BAD6}"/>
              </a:ext>
            </a:extLst>
          </p:cNvPr>
          <p:cNvSpPr/>
          <p:nvPr/>
        </p:nvSpPr>
        <p:spPr>
          <a:xfrm rot="305085">
            <a:off x="842057" y="3484895"/>
            <a:ext cx="3594832" cy="1823359"/>
          </a:xfrm>
          <a:prstGeom prst="wedgeEllipseCallout">
            <a:avLst>
              <a:gd name="adj1" fmla="val 35497"/>
              <a:gd name="adj2" fmla="val -14482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Comparison of our solution with relevant competitors </a:t>
            </a:r>
            <a:endParaRPr lang="en-CY" dirty="0"/>
          </a:p>
        </p:txBody>
      </p:sp>
    </p:spTree>
    <p:extLst>
      <p:ext uri="{BB962C8B-B14F-4D97-AF65-F5344CB8AC3E}">
        <p14:creationId xmlns:p14="http://schemas.microsoft.com/office/powerpoint/2010/main" val="3372486172"/>
      </p:ext>
    </p:extLst>
  </p:cSld>
  <p:clrMapOvr>
    <a:masterClrMapping/>
  </p:clrMapOvr>
</p:sld>
</file>

<file path=ppt/theme/theme1.xml><?xml version="1.0" encoding="utf-8"?>
<a:theme xmlns:a="http://schemas.openxmlformats.org/drawingml/2006/main" name="Office Theme">
  <a:themeElements>
    <a:clrScheme name="Custom 19">
      <a:dk1>
        <a:sysClr val="windowText" lastClr="000000"/>
      </a:dk1>
      <a:lt1>
        <a:sysClr val="window" lastClr="FFFFFF"/>
      </a:lt1>
      <a:dk2>
        <a:srgbClr val="44546A"/>
      </a:dk2>
      <a:lt2>
        <a:srgbClr val="E7E6E6"/>
      </a:lt2>
      <a:accent1>
        <a:srgbClr val="B4D0E9"/>
      </a:accent1>
      <a:accent2>
        <a:srgbClr val="476977"/>
      </a:accent2>
      <a:accent3>
        <a:srgbClr val="79BBE9"/>
      </a:accent3>
      <a:accent4>
        <a:srgbClr val="6B8043"/>
      </a:accent4>
      <a:accent5>
        <a:srgbClr val="9ACF21"/>
      </a:accent5>
      <a:accent6>
        <a:srgbClr val="CFDCA5"/>
      </a:accent6>
      <a:hlink>
        <a:srgbClr val="0563C1"/>
      </a:hlink>
      <a:folHlink>
        <a:srgbClr val="954F72"/>
      </a:folHlink>
    </a:clrScheme>
    <a:fontScheme name="Custom 26">
      <a:majorFont>
        <a:latin typeface="Tenorite Bold"/>
        <a:ea typeface=""/>
        <a:cs typeface=""/>
      </a:majorFont>
      <a:minorFont>
        <a:latin typeface="Tenorite "/>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een Pitch Deck_TM16411175_Win32_JC_SL_v3" id="{8B4DAF89-59FE-4064-AB7A-372A9529B50F}" vid="{3DF83A45-BE94-4B01-94A1-C38A7DA6C9D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80D532FBC385344BD625AAAB58F6A0E" ma:contentTypeVersion="9" ma:contentTypeDescription="Create a new document." ma:contentTypeScope="" ma:versionID="4094a23b35cb89f5e9d204bc9dcb0e81">
  <xsd:schema xmlns:xsd="http://www.w3.org/2001/XMLSchema" xmlns:xs="http://www.w3.org/2001/XMLSchema" xmlns:p="http://schemas.microsoft.com/office/2006/metadata/properties" xmlns:ns2="3d39e2da-8f9f-4bfe-a49d-31ecd5051899" xmlns:ns3="78f2c51a-e0a6-4d44-8b2d-1c42781dbfc3" targetNamespace="http://schemas.microsoft.com/office/2006/metadata/properties" ma:root="true" ma:fieldsID="722436b06f6b0aa31af59f97336733f4" ns2:_="" ns3:_="">
    <xsd:import namespace="3d39e2da-8f9f-4bfe-a49d-31ecd5051899"/>
    <xsd:import namespace="78f2c51a-e0a6-4d44-8b2d-1c42781dbfc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3:TaxCatchAll"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d39e2da-8f9f-4bfe-a49d-31ecd505189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5ac6cd00-f528-4b3c-afe1-5af06882469d"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8f2c51a-e0a6-4d44-8b2d-1c42781dbfc3"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120b78e9-c616-4bdd-9647-9a34dbd3c2a2}" ma:internalName="TaxCatchAll" ma:showField="CatchAllData" ma:web="78f2c51a-e0a6-4d44-8b2d-1c42781dbfc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78f2c51a-e0a6-4d44-8b2d-1c42781dbfc3" xsi:nil="true"/>
    <MediaServiceKeyPoints xmlns="3d39e2da-8f9f-4bfe-a49d-31ecd5051899" xsi:nil="true"/>
    <lcf76f155ced4ddcb4097134ff3c332f xmlns="3d39e2da-8f9f-4bfe-a49d-31ecd5051899">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C27A09A7-B416-4870-9E19-BB941C3BE18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d39e2da-8f9f-4bfe-a49d-31ecd5051899"/>
    <ds:schemaRef ds:uri="78f2c51a-e0a6-4d44-8b2d-1c42781dbfc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F1B15C2-B622-4464-872A-FFB13E3A35CE}">
  <ds:schemaRefs>
    <ds:schemaRef ds:uri="http://schemas.microsoft.com/sharepoint/v3/contenttype/forms"/>
  </ds:schemaRefs>
</ds:datastoreItem>
</file>

<file path=customXml/itemProps3.xml><?xml version="1.0" encoding="utf-8"?>
<ds:datastoreItem xmlns:ds="http://schemas.openxmlformats.org/officeDocument/2006/customXml" ds:itemID="{0E439292-23DE-4FBC-B000-AFED89AC64F3}">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 ds:uri="78f2c51a-e0a6-4d44-8b2d-1c42781dbfc3"/>
    <ds:schemaRef ds:uri="3d39e2da-8f9f-4bfe-a49d-31ecd5051899"/>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{D6911EFD-32B4-4200-A139-CFDBF38BD692}tf16411175_win32</Template>
  <TotalTime>78</TotalTime>
  <Words>601</Words>
  <Application>Microsoft Office PowerPoint</Application>
  <PresentationFormat>Widescreen</PresentationFormat>
  <Paragraphs>124</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Tenorite </vt:lpstr>
      <vt:lpstr>Tenorite Bold</vt:lpstr>
      <vt:lpstr>Office Theme</vt:lpstr>
      <vt:lpstr>Pitch deck</vt:lpstr>
      <vt:lpstr>About us</vt:lpstr>
      <vt:lpstr>problem</vt:lpstr>
      <vt:lpstr>solution</vt:lpstr>
      <vt:lpstr>Product overview</vt:lpstr>
      <vt:lpstr>Product Benefits</vt:lpstr>
      <vt:lpstr>Market overview</vt:lpstr>
      <vt:lpstr>Business model</vt:lpstr>
      <vt:lpstr>Competitive layout</vt:lpstr>
      <vt:lpstr>Meet the team</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Pitch deck</dc:title>
  <dc:creator>Moyses Moyseos</dc:creator>
  <cp:lastModifiedBy>Moyses Moyseos</cp:lastModifiedBy>
  <cp:revision>4</cp:revision>
  <dcterms:created xsi:type="dcterms:W3CDTF">2022-03-18T08:01:14Z</dcterms:created>
  <dcterms:modified xsi:type="dcterms:W3CDTF">2023-03-13T15:13:10Z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